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notesSlides/notesSlide3.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notesSlides/notesSlide4.xml" ContentType="application/vnd.openxmlformats-officedocument.presentationml.notesSlide+xml"/>
  <Override PartName="/ppt/ink/ink1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324" r:id="rId2"/>
    <p:sldId id="566" r:id="rId3"/>
    <p:sldId id="951" r:id="rId4"/>
    <p:sldId id="491" r:id="rId5"/>
    <p:sldId id="313" r:id="rId6"/>
    <p:sldId id="567" r:id="rId7"/>
    <p:sldId id="264" r:id="rId8"/>
    <p:sldId id="286" r:id="rId9"/>
    <p:sldId id="952" r:id="rId10"/>
    <p:sldId id="916" r:id="rId11"/>
    <p:sldId id="274" r:id="rId12"/>
    <p:sldId id="493" r:id="rId13"/>
    <p:sldId id="915" r:id="rId14"/>
    <p:sldId id="953" r:id="rId15"/>
    <p:sldId id="917" r:id="rId16"/>
    <p:sldId id="948" r:id="rId17"/>
    <p:sldId id="949" r:id="rId18"/>
    <p:sldId id="95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098"/>
    <p:restoredTop sz="94690"/>
  </p:normalViewPr>
  <p:slideViewPr>
    <p:cSldViewPr snapToGrid="0" snapToObjects="1" showGuides="1">
      <p:cViewPr varScale="1">
        <p:scale>
          <a:sx n="95" d="100"/>
          <a:sy n="95" d="100"/>
        </p:scale>
        <p:origin x="192" y="408"/>
      </p:cViewPr>
      <p:guideLst>
        <p:guide orient="horz" pos="2160"/>
        <p:guide pos="38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2631" units="in"/>
          <inkml:channel name="Y" type="integer" max="1652" units="in"/>
        </inkml:traceFormat>
        <inkml:channelProperties>
          <inkml:channelProperty channel="X" name="resolution" value="254.00655" units="1/in"/>
          <inkml:channelProperty channel="Y" name="resolution" value="254.03659" units="1/in"/>
        </inkml:channelProperties>
      </inkml:inkSource>
      <inkml:timestamp xml:id="ts0" timeString="2012-09-11T16:13:21.071"/>
    </inkml:context>
    <inkml:brush xml:id="br0">
      <inkml:brushProperty name="width" value="0.05292" units="cm"/>
      <inkml:brushProperty name="height" value="0.05292" units="cm"/>
      <inkml:brushProperty name="color" value="#1F497D"/>
    </inkml:brush>
    <inkml:context xml:id="ctx1">
      <inkml:inkSource xml:id="inkSrc3">
        <inkml:traceFormat>
          <inkml:channel name="X" type="integer" max="26312" units="in"/>
          <inkml:channel name="Y" type="integer" max="16520" units="in"/>
          <inkml:channel name="F" type="integer" max="255" units="dev"/>
        </inkml:traceFormat>
        <inkml:channelProperties>
          <inkml:channelProperty channel="X" name="resolution" value="2540.01343" units="1/in"/>
          <inkml:channelProperty channel="Y" name="resolution" value="2540.36597" units="1/in"/>
          <inkml:channelProperty channel="F" name="resolution" value="3.92127E-7" units="1/dev"/>
        </inkml:channelProperties>
      </inkml:inkSource>
      <inkml:timestamp xml:id="ts1" timeString="2012-09-11T16:13:29.159"/>
    </inkml:context>
    <inkml:brush xml:id="br1">
      <inkml:brushProperty name="width" value="0.05292" units="cm"/>
      <inkml:brushProperty name="height" value="0.05292" units="cm"/>
      <inkml:brushProperty name="color" value="#FF0000"/>
    </inkml:brush>
  </inkml:definitions>
  <inkml:trace contextRef="#ctx0" brushRef="#br0">17416 7380,'0'0</inkml:trace>
  <inkml:trace contextRef="#ctx0" brushRef="#br0" timeOffset="99.005">17348 7334,'0'0</inkml:trace>
  <inkml:trace contextRef="#ctx0" brushRef="#br0" timeOffset="491.027">17126 7553,'0'0,"0"0,0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0,0 0,116-11,-116 11,0 0,0 0,0 0,0 0,29 0,-29 0,0 0,0 0,0 0,0 0,0 0,0 0,0 0,48-23,-48 23,0 0,39-12,-39 12,39 0,-1 0,-9 0,-29 0,0 0,0 0,0 0,0 0,0 0,-222 23,184-23,-1 0,0 0,39 0</inkml:trace>
  <inkml:trace contextRef="#ctx1" brushRef="#br0">19019 15591 0,'5'-14'34,"1"2"-1,-2-4 1,-4 16-26,6-17-2,-6 17-1,9 4-1,-6 11-1,-3 6-1,1 15 0,-5 11 0,-2 12-1,-3 9 0,-3 9 0,-1 2-1,2-2 0,2-6 0,5-11 0,7-11 0,10-15-1,10-12 1,6-14-1,8-8-3,-1-16-1,6 5-5,-14-18-19,1 4-7,-12-3 1</inkml:trace>
  <inkml:trace contextRef="#ctx1" brushRef="#br0" timeOffset="330.018">18903 16116 14,'17'-1'29,"-3"-8"0,1-6-23,10 5-4,0-7 0,4 5-3,3 0 0,0 1-2,-2 2 2,-2-1-1,-3 2 3,-3 6 1,-8-3 2,2 9 2,-16-4 1,10 12 0,-10-12 0,3 26 0,-5-9-2,4 11-1,-2 1-2,1 2-2,0 1-1,-1-4-4,5 5-5,-9-12-25,8-4 1,-4-17-1</inkml:trace>
  <inkml:trace contextRef="#ctx1" brushRef="#br0" timeOffset="487.027">19220 15900 0,'0'0'29,"-10"-10"1,10 10-4,0 0-43,9 7-11,4 3-3</inkml:trace>
  <inkml:trace contextRef="#ctx1" brushRef="#br0" timeOffset="1044.059">19394 15945 8,'0'0'35,"0"0"-1,0 0 1,2 18-28,-3-4-2,4 10-1,-3 7-2,1 7 0,0 1-1,-1 2-2,1-3 2,-1-4-2,0-5 1,0-6-1,0-23 2,0 0-1,0 0-1,11-24 2,-7-6 0,1-4 0,0-6-2,1 0 2,2 1-1,0 3 0,-1 6 0,2 10 0,0 9 0,-9 11 0,17-4-1,-17 4 1,16 25 0,-10-6 0,0 4 0,0 6 0,-1 1-1,-1 0 2,-1-6-1,-1-2 1,-1-6 0,-1-16-1,0 0 1,15-11 0,-6-10 0,3-4 0,1-3 0,0 0-1,1 1 1,-1 8-1,-3 5 0,-1 8 0,-9 6 0,12 9 1,-9 5-1,1 5 0,-2 8 0,2 2 0,-1 2 0,-1-4-3,3 3-6,-7-9-26,10-5-3,-8-16 1</inkml:trace>
  <inkml:trace contextRef="#ctx1" brushRef="#br0" timeOffset="1368.078">19835 16100 14,'-2'23'38,"2"-11"-2,6 1 1,-6-13-28,21 5-4,-6-8-1,7-4-1,0-5-1,2-7-2,-4-5 1,-2-3-1,-7 5 1,-8 3-1,-9 4 0,-9 5-1,-8 9 1,-3 8 0,-1 6 0,0 5 0,5 10 1,8 3-1,10 1 1,10 1-1,10-6 1,12-3-2,9-4 2,9-7-3,12-4-12,3-21-24,9-8 0,2-18 0</inkml:trace>
  <inkml:trace contextRef="#ctx1" brushRef="#br0" timeOffset="4703.269">14215 6854 8,'-10'5'30,"10"-5"1,0 0-10,-12-12-9,12 12 0,-1-12-3,1 12-2,1-12 0,-1 12-1,0 0 0,0 0-1,2-11-1,-2 11-1,0 0 0,0 0-2,0 0 1,0 0-1,0 0-1,0 0 2,0 0-2,0 0 0,14-2 0,-5 6 0,1 2 0,4 2 1,2 1-1,3 3 0,3 0-1,2 1 1,-1-3 0,2 1 0,-2-1 0,0-2 0,-3 0 0,-3-3 0,-4-3 0,-4-2 0,-9 0 1,5-17-1,-9-5 1,-5-8-1,-3-8 0,-4-5 0,-2-5 0,-1-1 0,0 2 0,-1 3 1,2 7-2,3 9 1,3 6 0,3 5 0,2 7 0,7 10-1,-6-10-2,6 10 0,0 0-5,0 0-13,8 20-15,-5-9-3,4 5 3</inkml:trace>
  <inkml:trace contextRef="#ctx1" brushRef="#br0" timeOffset="7858.449">14191 11927 9,'-10'0'32,"10"0"1,0 0 0,-9-8-22,9 8-3,0 0-1,0 0-2,0 0-1,0 0-1,0 0 0,10-7-1,-10 7 1,12 3-2,0 4 0,4 4 0,4 4 0,4 3-1,3 4 1,2 0-1,1 1 0,1 1 0,-5 1 0,-1-5 0,-5 0 0,-2-5 0,-4-2 1,-3-3-1,-11-10 0,12 13-1,-12-13-1,0 0-2,6-12-9,-13 1-22,4-2-1,-5-6 0</inkml:trace>
  <inkml:trace contextRef="#ctx1" brushRef="#br0" timeOffset="8210.467">14415 11779 1,'-4'-20'32,"4"20"0,-2-15 2,-2 3-21,4 12-2,0 0-3,0 0-2,0 0-2,-2 13-2,0 1 0,-1 8 0,-1 3-1,0 8-1,-1 9 1,-2 3-1,-1 4 0,0 2 1,0-1-1,0-2 0,0-4-1,2-6 2,1-8-2,1-7 0,2-6-2,2-17-4,0 11-27,0-11-1,0 0 1</inkml:trace>
  <inkml:trace contextRef="#ctx1" brushRef="#br0" timeOffset="11079.633">15010 11240 18,'-10'8'29,"10"-8"-11,0 0-3,0 0-1,0 0-5,0 0-2,0 0-3,0 0 0,0 0-1,0 0-2,0 0 0,15 1 0,-4 1-1,3 1 0,2 0 1,1-2-1,1 1-1,-1 0 1,-4-2 0,-2 0-1,-11 0 1,0 0 0,0 0 0,0 0 0,-17-4 0,3 2 0,-6 0 1,2-1-1,-1 1 1,1 1 1,1-2-1,6 2 1,0 0-1,11 1 1,-9 0 0,9 0 0,0 0 0,12-2-1,-3 1 0,5 0 0,2-1 0,3 1 0,0 1 0,0-1-1,0 1 0,-5 1 0,-1 0 0,-13-1 0,8 5-1,-8-5 1,0 0 0,-18 5 0,4-4 1,-3-1-1,-1 0 0,0 0 0,2-1 0,2 1 1,2-3-1,12 3 0,-9 0-2,9 0-8,13-1-24,3 1-1,6-2 0</inkml:trace>
  <inkml:trace contextRef="#ctx1" brushRef="#br0" timeOffset="30608.75">15095 9621 5,'0'0'9,"6"-15"0,-6 15-3,0 0 0,0 0 0,3-12 1,-3 12 0,0 0 2,0 0 0,-11 5 0,11-5 0,0 0-2,-9 7 0,9-7-2,0 0 0,-8-1-1,8 1-1,0 0-1,0 0 1,0 0-2,0 0 1,0 0 0,0 0 0,0 0-1,0 0 1,0 0 0,0 0-1,0 0 1,0 0-1,0 0 0,0 0-1,0 0 1,10 0-1,-10 0 1,0 0-1,11 4 1,-11-4-1,0 0 1,11 9-1,-11-9 1,9 7-1,-9-7 1,12 10-1,-12-10 1,16 10-1,-16-10 1,19 11-1,-10-5 0,2 1 0,-1 0 0,1 0 1,1 0-1,-2 1 0,2 0 0,0 0 0,0 2 1,1 1-1,0-1 0,0 2 0,0-1 0,1 2 1,-1 0-1,2-1 0,-2 0 1,1-1-1,0 0 0,2 0 1,-2 1-1,1-1 0,-1 2 0,0-1 1,-2 0-1,2 1 0,0 1 1,-1-3-1,-2 1 1,2-1-1,-1 0 0,0-1 0,0 1 1,0 0-1,0-1 0,-1 3 0,2-1 0,-1-1 0,2 2 0,0 0 1,1-1-1,-1 0 0,1 0 0,0-1 0,0 0 0,-1 0 0,1-1 1,-3 1-1,2-2 0,-1 0 0,0 0 0,-3 0 0,2 0 1,-1 0-1,0-1 0,0 3 0,0-3 0,0 2 1,-1 0-1,0-1 0,2 0 1,-3 2-1,2-2 1,-1-3 0,-1 3 1,2-2-2,-1 0 2,-1 0-2,1 0 1,1 1-1,-1-1 0,2 0 1,0 0-2,0-1 2,0 0-1,-2-1 0,2 1 0,-3-2 0,2 1 0,-11-5 0,15 11 0,-6-6 0,-9-5 0,16 14 1,-8-8-1,-8-6 0,16 13 0,-8-7 0,1 1 0,-9-7 0,16 13 0,-16-13 0,16 12 0,-7-5 1,-9-7-2,15 12 1,-15-12 0,15 13 1,-15-13-1,14 11 0,-14-11 0,14 9 0,-14-9 0,12 8 0,-12-8 0,11 7 0,-11-7 0,9 7 0,-9-7 0,9 6 0,-9-6 0,11 7 0,-11-7 0,12 7 0,-12-7 0,12 6 0,-12-6 0,11 5 0,-11-5 1,9 4-1,-9-4 0,0 0 0,0 0 0,0 0 0,9 3 0,-9-3 0,0 0-1,0 0 0,0 0-1,0 0-1,0 0-4,0 0-8,0 0-24,0 0 0,0 0-1</inkml:trace>
  <inkml:trace contextRef="#ctx1" brushRef="#br0" timeOffset="36886.109">15098 11258 5,'0'0'13,"2"-10"-3,-2 10-2,0 0-1,0 0 1,0 0-1,-5-11 1,5 11-1,0 0 1,0 0-1,0 0 0,0 0-2,0 0 0,0 0-1,0 0-1,0 0-1,0 0 0,0 0 0,4 11 0,-4-11 1,0 0-1,0 0 1,0 0 0,0 0 0,0 0 0,10 8-1,-10-8 0,0 0 0,0 0 0,0 0 0,9 10-1,-9-10 1,0 0-1,12 7 0,-12-7 0,14 5 0,-14-5 0,17 2 0,-9 0 0,4 1 0,-1-1-1,1 1 1,1 1 0,-1 1-1,0-1 1,0 2 0,1 0-1,0 1 1,1-3 0,0 4 0,1-1-1,2 4 1,0-1-1,1 1 1,1 2-1,3 2 1,-2 0-1,0 1 0,-1-1 0,19 14 0,-21-14 2,0-2-2,-3 1 1,2-1-1,-2 0 1,1 1-1,0 0 1,2 0-1,0 0 1,0-1-1,1 1 0,-2 1 1,1-1-1,0 2 1,0 0-1,1-1 1,-2 3-1,0-1 0,2 4 0,0-2 1,0 2-1,-2 0 1,0-2-1,0 2 0,-2 0 1,0-2-1,-1 0 0,0-3 0,-1 0 0,0 2 0,0-1 1,-2-1-1,1 1 0,-2 1 0,3-2 0,-2 1 1,1 1-1,1 1 0,-1 0 0,0 0 0,0-2 0,0 2 0,-1 0 0,2 1 0,-3-2 0,1 0 0,-1 0 0,1 1 1,0-3-1,-1 1 0,1-1 0,0-1 0,-1 1 0,0-2 1,0 0-2,0-1 2,0 0-2,0-1 1,-1 1 0,-1-2 0,1 2 0,0 0 0,-2-1-1,2 1 1,-3 0 0,2-1 0,0 0-1,-3 1 1,-4-13-1,12 19 2,-6-7-1,0 0 0,2 1 0,-2 1 0,2 0 0,-1 1 0,1 1 0,1-1 0,-1 1 0,-2-2 0,2 2 0,0-1 1,-1 1-1,0-2 0,1 3 0,-1-1 0,0 4 0,-1 0 0,2-1 1,-1 0-1,0 3 0,0-2 0,-1 1 0,1-1 0,0-1 0,-2 1 0,1 1 0,0-1 0,0 0 1,-1 1-1,1-3 0,-1 2 0,0-3 2,0 0-2,1 1 1,-2-2-1,1 0 1,1-1-1,0 0 0,-1 0 0,0 0-1,1 0 1,-1-2 0,0 2 0,0-2 0,-1 4 0,0 0 0,0 0 0,0 0 1,-1 3-1,3 0 0,-3 0 0,2 1 0,-3-1 0,3 1 0,-2-1 0,2 2 0,-2-1 0,0 1 0,2-1 0,-3 1 0,3 1 0,-3-3 0,3 0 0,-3 0 0,3-2 0,-3 1 0,1-2 0,0 0 0,0 0 0,0 1 1,0-1-1,0 1 0,0 0 0,0 1 0,0 0 1,0-2-2,0 2 1,-1-1-1,2 0 1,-1-1 0,0 1 0,1-2-1,-1 0 1,0 0 0,0 1 0,0-1 0,-1-1 0,1 1 0,1-1 0,-1 3 0,0 0 0,0-2 0,0 2 0,-1-2 0,1 2 0,0-2 0,-2 1 0,2-1 0,-1 0 0,1 2 0,-1-3 0,1 2 0,0 0 0,-1-1 0,1 1 0,-1-2 0,0 0 0,-1-3 1,0 2-1,1-2 0,-1-1 0,1 1 0,-1-1 0,0 0 0,1-1-1,-1 0 1,1 2 0,0-2 1,-1 2-1,1-1 1,0 0 0,0 0 1,-1 0-2,1 1 2,0-1-2,-1 4 0,0-4 1,1 2-2,-1 0 1,1 0-1,0-1 1,-1-2-1,1 3 1,-2-13-1,4 20 1,-2-10 0,0 0 0,-1 1 0,1-1 0,0 0 0,-1 1 0,1-1 0,-2-10 0,2 19 0,-2-19 0,2 16 0,-2-16 0,3 14 0,-3-14 0,2 13 0,-2-13 0,2 15 0,-2-15 0,3 14 0,-3-14 0,3 14 0,-3-14 0,2 12 0,-2-12 0,4 12-1,-4-12 1,3 14 0,-3-14 0,3 14 0,-3-14 0,1 17 0,-1-17 0,3 15 0,-3-15 0,2 12 0,-2-12 1,1 10-2,-1-10 1,0 0-1,0 0-2,0 0-5,13-18-33,-11-6 0,3-6-2,-3-19 0</inkml:trace>
  <inkml:trace contextRef="#ctx1" brushRef="#br0" timeOffset="40345.307">16420 10657 11,'0'0'13,"0"0"-2,0 0 0,-2-10-2,2 10 0,0 0 0,0 0-1,3-14 0,-3 14 0,0 0-1,0 0 0,0-16-2,0 16-2,0 0 0,0 0-1,0 0 0,0 0 0,-8-7-1,8 7 0,0 0 0,-10 1 1,10-1-1,0 0 0,-11 0 0,11 0-1,0 0 1,0 0-1,0 0 0,0 0 0,-8-1 1,8 1-1,0 0 1,0 0-1,0 0 1,-10 2 0,10-2 0,0 0 0,0 0 0,-9 6 0,9-6 0,0 0 0,0 0-1,0 0 1,-5 11-1,5-11 0,0 0 1,0 10-1,0-10 1,0 0-1,-1 10 1,1-10 0,0 0-1,4 14 1,-4-14 0,0 0 0,13 11-1,-13-11 1,14 10 0,-5-5 0,-9-5-1,17 10 0,-17-10 0,15 14 1,-15-14-1,15 15 0,-15-15 0,13 14 0,-13-14 0,12 12 0,-12-12 0,9 9 0,-9-9 0,9 7 0,-9-7 0,0 0 0,10 6 0,-10-6 0,0 0 0,0 0 1,9 4-2,-9-4 1,0 0 1,0 0-1,0 0 0,0 0 0,10 5 0,-10-5 0,0 0 0,0 0 0,0 0 0,0 0-1,0 0 1,0 0-1,0 0-1,0 0-6,10 8-28,-10-8-2,0 0 1</inkml:trace>
  <inkml:trace contextRef="#ctx1" brushRef="#br0" timeOffset="42210.414">17006 9106 23,'0'-13'23,"-3"1"-10,3 12-3,-1-15-2,1 15-2,0 0 1,0 0-3,0 0-1,0 0 0,0 0-3,0 0-5,8 22-14,-4-4-11,-1 3-1</inkml:trace>
  <inkml:trace contextRef="#ctx1" brushRef="#br0" timeOffset="42385.424">17021 9495 18,'-4'14'23,"2"2"-9,5 2-5,-2-6-4,3 5-3,0-1-3,-2 3-4,2 3-11,2 5-9</inkml:trace>
  <inkml:trace contextRef="#ctx1" brushRef="#br0" timeOffset="42597.436">17028 10085 20,'-3'18'30,"4"0"-2,2 1-19,-5-4-5,4 4-1,-1 4-3,0 0-4,4 6-3,-4-6-3,7 8-5,-6-4-4,3 5-1,-5-3 1</inkml:trace>
  <inkml:trace contextRef="#ctx1" brushRef="#br0" timeOffset="42745.444">17025 10580 21,'-3'25'20,"-3"-3"-3,8 5-2,-7-6-2,10 4-4,-8-3-3,8 4-2,-3 1-5,-1 0-4,6 5-8,-8-3-12,2 3-5,1 6 0</inkml:trace>
  <inkml:trace contextRef="#ctx1" brushRef="#br0" timeOffset="42879.452">17005 11308 7,'4'23'22,"-3"-5"-6,1 2-7,-1-2-8,2 3-16,4 7-9</inkml:trace>
  <inkml:trace contextRef="#ctx1" brushRef="#br0" timeOffset="43062.462">17016 11856 16,'-5'17'28,"8"6"-2,-6-1-23,6 0-16,1 4-10,-3-4-4</inkml:trace>
  <inkml:trace contextRef="#ctx1" brushRef="#br0" timeOffset="43246.473">17027 12467 5,'1'31'30,"-2"-5"0,3-3-6,3 6-15,-4-3-6,3 0-5,2 6-6,-5-3-13,2 4-9,2 3-1</inkml:trace>
  <inkml:trace contextRef="#ctx1" brushRef="#br0" timeOffset="43466.486">17061 13378 25,'-3'26'27,"5"-2"-12,0 9-8,-2-6-3,3 6 0,-2-3-1,1 2-1,0 0-2,-1-3-6,4 2-14,0 0-8,-5-5 0</inkml:trace>
  <inkml:trace contextRef="#ctx1" brushRef="#br0" timeOffset="43677.498">17081 14002 25,'0'24'29,"-3"2"-8,-1-5-10,6 4-6,-4-2-3,3 1-1,1 0-3,-2 0 0,3 1-2,-3-2-1,3 4 0,-4-6 1,4 4-2,-5-4 1,4 6-2,-5-6-3,4 3-5,-3 2-6</inkml:trace>
  <inkml:trace contextRef="#ctx1" brushRef="#br0" timeOffset="43879.509">17037 14711 7,'-5'20'19,"5"8"-2,-5-8 0,7 10-1,-10-11-2,9 11-2,-7-5-2,7 6-4,-4-6-2,3 3-2,2 6-10,0-6-23,0 2-3,1-4 1</inkml:trace>
  <inkml:trace contextRef="#ctx1" brushRef="#br0" timeOffset="45412.596">16421 10667 6,'0'0'28,"0"0"-10,0 0-3,0 0-3,-6-12-1,6 12-3,0 0-1,0 0 0,0 0-1,0 0-1,0 0-1,0 0 0,0 0-2,-5 12 1,5-12-1,0 0-1,7 11 1,-7-11-1,8 14 0,-8-14 0,11 17 0,-3-6 0,0-2 0,3 1 0,-1-1-1,1 1 1,0-1-1,0-1 1,0 0 0,1 1-1,-3 1 1,1 0-1,-1 0 1,1 1-1,1 0 0,-1 1 1,2-1-1,0 0 0,-2-1 0,2 0 0,-2 0 0,1-2 1,-1 0-1,-1 1 1,1-1-1,0 0 0,-1 0 1,2 0-1,-1 0 0,2-1 1,-1 1 0,0-1-1,-1-1 1,0 2 0,-2 1 0,2-1-1,-1 2 1,-1-2 0,1 1-1,1 0 0,-2 2 0,1-3 0,-9-8 0,16 16 0,-16-16 0,14 15 0,-14-15 0,12 14 0,-12-14 0,12 11 0,-12-11 0,13 8 0,-13-8 0,12 8 0,-12-8 0,13 7 0,-13-7 0,12 11 0,-12-11 0,14 11 0,-14-11 0,15 14 0,-15-14 0,16 13 0,-8-8 0,-8-5 0,14 12 0,-14-12 0,11 9 0,-11-9 1,8 7-1,-8-7 0,0 0 0,12 7 0,-12-7 0,0 0 0,10 7 0,-10-7 0,0 0 0,12 7 0,-12-7 0,0 0 0,0 0-1,9 9-1,-9-9-5,-5 10-29,5-10-2,0 0 1,-9-1-1</inkml:trace>
  <inkml:trace contextRef="#ctx1" brushRef="#br0" timeOffset="47021.689">17003 11335 28,'0'0'30,"0"0"-11,2-11-3,-2 11-5,0 0-2,10-7-1,-10 7-1,0 0-1,1-12-1,-1 12-1,0 0-1,0 0-1,-12-2 1,3 3-3,9-1 0,-11 0 0,11 0 1,-15 1-1,6 1 1,-2-1 0,1 0 0,0 0 0,10-1 0,-15 5 0,15-5 0,0 0-1,0 0 1,15 8-1,1-7-1,3-1 1,4 1 0,3-2 0,1 0 0,-1-2 0,-1 2 0,-2-1 0,-3 1 0,-6 0 0,-3 0 0,-11 1 0,10 1 0,-10-1 0,0 0 0,-12 5 1,2-2-1,-2-2 0,-4 0 0,-1-1 0,-2 0 0,-2-2 0,1 2 0,1-1 0,1-1 0,4 5-3,-1-7-8,15 4-24,-13 11-3,13-11 1</inkml:trace>
  <inkml:trace contextRef="#ctx1" brushRef="#br0" timeOffset="49386.824">17070 14945 11,'0'0'21,"6"-15"-2,-6 15-2,0 0-4,0 0-1,2-12-3,-2 12-3,0 0-1,0 0 0,-2-10-1,2 10 0,0 0 0,0 0-2,-12-6 1,12 6-1,-9-1-1,9 1 0,-11 0 0,11 0 0,-13 2-1,13-2 0,-15 5 0,6-2 1,1 2-1,-2 1 1,-1 2 0,2 1 0,0 0 0,2 4 0,1 0-1,3 0 1,0 0-1,2 2 1,1-1-1,2 2 0,1 0 0,-1-2 0,3 1 0,2 0 1,1-2-1,1-3 0,3-2 0,2-3 0,0-4 0,2-4 0,1-3 0,-1-2 0,-1-4 0,-2-1 0,-1-2 0,-2-1 0,-2 4 0,-3-2 0,-1 0 0,-2 0 0,-2 0 0,-1 2 0,-2 0 0,-2-1 0,-1 1 0,0-1 0,-3 3 1,0 0-1,-1 2 1,-1 3-1,-1 1 0,1 3 1,-1 2-1,1 4 0,-1 1 0,2 4 1,1 3-1,2-1 0,2 2 0,2 1 0,3 1 0,2 0 0,2-1 0,3-1 0,1-2 0,1 0 0,2-2 0,-1-3 0,2-5 0,-1-3 0,-1-3 0,0-3 0,-10 7 0,13-18 0,-8 8 1,-3-2-1,-1 0 0,-2 2 0,1 10 0,-10-17 0,10 17 0,-16-13 0,5 10 0,2 1 0,-2 4 0,3 2 0,8-4 0,-15 12 0,15-12 0,-6 17 0,6-17 0,0 20-1,3-10 1,-3-10-1,10 18-3,-10-18-4,15 14-27,-15-14-2,18 1 1</inkml:trace>
  <inkml:trace contextRef="#ctx1" brushRef="#br0" timeOffset="51587.95">17065 11282 15,'0'0'30,"-2"-12"0,-2 0-14,4 12-5,0 0-3,0-11-1,0 11-2,0 0-1,0 0 0,-9-6-1,9 6 0,-11 7-1,11-7 0,-13 15 0,4-6-1,2 4 1,1-3-1,2 3 0,2-3-1,2-10 1,4 15 0,-4-15-1,14 8 0,-2-10 0,2-3 1,2-4-1,-1-1 0,-1-3 0,0-2 0,-3-2 0,-5-1 0,-4 3 1,-4 2-1,2 13 1,-15-18 0,3 15-1,0 2 1,-3 3 0,1 5-1,0 1 0,3 2 0,1 3 0,3 0 0,4-2 0,3 3 0,5-2 0,4-3 0,3-2 0,2-1 1,3-5-1,1-2 0,0-3 0,-1-4 1,11-15-1,-19 8 0,-3 0 1,-5 0-1,-6 2 0,-3 3 1,-4 3-1,-4 4 1,-2 4-1,1 2 0,-1 4 0,4 3 0,1 2 0,4 1 1,3-1-2,4 2 1,4-2 0,3 0 0,-5-12 0,17 17 0,-5-12 0,0-2 0,0-5 0,-3 0-1,-9 2-1,9-9-5,-9 9-29,0 0-1,-17 1 1,0 0-2</inkml:trace>
  <inkml:trace contextRef="#ctx1" brushRef="#br0" timeOffset="77528.434">17095 13140 22,'-9'-4'29,"9"4"2,-7-13-17,7 13-4,5-13-2,-5 13-2,7-16-1,-7 16 1,8-15 0,-8 15-1,0 0 0,8-10-1,-8 10-1,0 0 0,0 0-1,0 0-1,0 0 0,0 0 0,0 0 0,2 10-1,-2-10 1,3 15-1,-2-5 1,0 3 0,-1 1-1,0 2 2,0 1 0,0 6 0,0 0-1,-1 3-1,0-2 1,1 3 0,-1-1 0,0 2-2,0 2 2,1-3-2,-2 3 1,1 0 1,0 3-1,0 0 1,0 2-1,-1 0 0,1 1 0,0 0 1,0 0-1,-1 1 1,1-2-1,-1 1 1,0 0-1,0 1 1,1-2-1,-1 0 0,1 0 0,0-1-1,-1 1 1,0-2 0,0 1 0,0-2-1,0-1 1,1-1 0,-1 0 0,0 1 0,-1-2 0,1 0 0,0-1 0,-1-1 1,1 0-2,-2 0 2,0 1-1,0-1 0,-1 0 0,1 0 1,0-1 0,1 2 0,0-3 0,0 2 0,1-2 0,0-3-1,0 0 1,0-1-2,1-1 1,0-4-1,-1 0 1,1-4-1,-1 0 1,2-12 0,-1 15 0,1-15 0,0 0-2,0 0-5,-3-20-33,-1-7-1,3-7 0,-4-14-1</inkml:trace>
  <inkml:trace contextRef="#ctx1" brushRef="#br0" timeOffset="78406.484">17177 13002 33,'3'-13'35,"-3"13"0,0 0-16,-5-11-7,5 11-4,0 0-2,0 0-2,-8 15-1,2-3-1,-4 4-1,-1 5 0,-3 2 0,-1 3-1,-2 0 0,2 1 2,0-4-2,3 1 1,2-8-1,2 0 1,8-16 0,-7 13 0,7-13-1,0 0-1,7-11 1,0-1-1,1-2 1,2-6-1,0 3 1,2-1-1,-1-1 0,-1 3 1,-1 1 1,-2 2-1,-1 3 0,-6 10 1,7-14-1,-7 14 1,0 0 0,9-5 0,-9 5 0,11 11-1,-1-2 1,2 1 1,3 3-1,1 3-1,3 0 0,1 2 1,-2-2-1,2 2 1,-4-3-1,-2 0 0,-1-1-1,-4-5-6,3 4-30,-12-13-1,3 10-2,-3-10 1</inkml:trace>
  <inkml:trace contextRef="#ctx1" brushRef="#br0" timeOffset="79762.561">17278 12276 16,'-10'-15'34,"5"0"1,-1-1-1,6 16-22,-1-23-3,1 23-2,0 0-2,0 0-1,11 5-1,-4 11-2,0 5 1,6 6-1,2 3-1,2 5 1,0 4-1,2 0-1,0-1 1,-2-1-2,-1-3 2,-6-5-1,0-6 1,-4-6-1,-6-17 0,0 0 1,0 0 0,4-24 2,-4-3-2,2-3 1,1-3-1,1-1 0,5 3 0,1 5 1,1 6-2,2 6 0,0 9 1,-1 6-1,-2 8 1,-3 6-1,-3 4 1,-3 6 0,-3 1 0,-3 0 0,-1-2 0,-2-3-2,1-4-1,-2-10-6,9-7-26,0 0-2,-2-14 1,2-5 0</inkml:trace>
  <inkml:trace contextRef="#ctx1" brushRef="#br0" timeOffset="80092.581">17757 12105 37,'-15'-15'36,"5"11"1,-3-4-2,2 12-28,-3-4-2,2 11-2,-1 3-1,1 4-1,1 7-1,3 0 1,3 5-1,5 0 0,7-2 0,4-8-1,7-4 0,2-7 1,1-7-1,-2-7 0,-3-6 0,-6-7 0,-6-4 1,-8-2-2,-3 4-1,-9-7-4,7 11-28,-10-1-1,7 7 0,-1 0 0</inkml:trace>
  <inkml:trace contextRef="#ctx1" brushRef="#br0" timeOffset="80530.606">17783 11975 34,'0'0'36,"-15"-12"1,15 12-2,-13-9-28,13 9-2,0 0-2,6 11-1,-6-11-1,17 22-1,-6-7 0,3 1 1,0 1-2,2 0 1,-1-2 0,0-3 0,-2-4-1,0-5 1,-4-7 0,-9 4 0,14-24 0,-12 2-1,-3-5 2,-2-1-1,-2 0 0,-2 3 1,0 0-1,0 7 1,0 5-1,7 13 1,0 0 0,0 0 0,0 0-1,4 12 1,5-1-1,3 2 0,2 2 0,-1-1-2,4 2-2,-4-7-3,9 2-29,-7-9-1,2-6 0,-5-8 0</inkml:trace>
  <inkml:trace contextRef="#ctx1" brushRef="#br0" timeOffset="81004.633">18078 11626 16,'0'0'34,"-16"-11"-1,16 11 2,-17 1-21,17-1-9,-13 15-2,6-3-1,0 0-1,1 3 1,1-1-1,1 1 0,1-3 0,2 1 0,1-13 0,5 17 0,-5-17 0,10 10-1,-10-10 1,13 2 0,-13-2 0,10 0 0,-10 0 0,0 0-1,9-1 1,-9 1 0,0 0-1,0 0 1,0 0-1,0 0 0,10 8 0,-10-8 1,0 0-1,0 0 0,7 14 1,-7-14-1,6 10 0,-6-10 0,0 0 0,13 10 0,-13-10 1,14 3-1,-5-7 0,2-2 0,1-2 0,1-2 0,-1 1-2,0-5-1,2 5-3,-5-11-6,2 9-24,-6-6-1,1 0 1</inkml:trace>
  <inkml:trace contextRef="#ctx1" brushRef="#br0" timeOffset="82129.697">17969 11678 21,'-9'-2'32,"9"2"2,0 0-15,0 0-6,9-6-2,-9 6-4,0 0-1,0 0-1,12 4-1,-12-4-2,15 17 0,-5-7-1,5 5 0,0 0 0,3 1-1,0-1 1,-1-1-2,-2-1 2,-2-3-2,-3-1 2,-10-9-1,12 5 1,-12-5-1,-3-17 0,-1 3 1,-3-2 0,-1-3-1,1-3 0,-2 0 0,2 2 0,2 1 0,0 4 0,2 1 0,2 4 0,1 10-1,3-15 1,-3 15 0,9-1 0,-9 1 0,18 9 0,-5-1 0,3 0 0,-1 1 1,3-1-1,-2 0 0,0-1 0,-2-1 0,-2-1 0,-3-1-2,-9-4-2,10 4-4,0-3-26,-10-1-4,0 0 3,6-14-3</inkml:trace>
  <inkml:trace contextRef="#ctx1" brushRef="#br0" timeOffset="82642.726">18322 11408 21,'-10'-10'34,"-1"-4"1,0 6-1,-4-5-25,15 13-2,-21-1-1,12 9-2,-3 1-2,4 7 1,-1 2-2,4 1 1,3 2-1,4-1 0,3-2-1,6 1 1,1-6-1,5-2 1,5-7-1,2-5 0,2-7 1,1-9-1,0-8 0,-2-7 0,-3-6 0,-3-2 0,-6-3 1,-4 2-1,-5 4 0,-6 6 0,-4 10 0,-6 7 0,-1 11-1,-4 10 1,0 9-1,1 5 1,1 6-1,4 3 1,4 2 0,7-3 0,8-3 0,6-9 0,6-7 1,7-5-1,4-11 0,4-9 0,0-6-1,-2-11-5,4 1-29,-11-9-3,-3-3 1,-6-4-1</inkml:trace>
  <inkml:trace contextRef="#ctx1" brushRef="#br0" timeOffset="86442.942">17315 11068 15,'7'-15'31,"-7"15"2,0 0-5,4-16-19,-4 16-2,0 0-1,12-4-2,-12 4-2,10 7 1,-10-7-1,13 20 0,-8-7-1,3 4 0,0 0 0,1 3 0,-1-2 0,2-1-1,1-2 0,-1-3 0,3-6 1,-2-5-1,3-6 0,-2-5 0,0-6 0,-1-10-1,-2-4 0,-2-3 0,-3-3 0,-4 0 0,-4 2 0,-5 3 0,-3 5 1,-5 8-1,0 8 1,-2 4 0,1 6-1,2 3 1,3 4 0,5 2-1,8-9 1,-1 18 0,1-18 0,14 11 0,-2-8 0,1-3 0,3-2 0,-1-1 1,1-3-2,-2-2 0,3 3-5,-8-3-28,6 0-1,-4 3 1</inkml:trace>
  <inkml:trace contextRef="#ctx1" brushRef="#br0" timeOffset="86769.961">17720 10935 34,'0'0'37,"0"0"0,0 0-4,0 0-26,1 11-3,-1-11-1,10 2-1,-10-2-1,16 12 0,-8 0 1,1 3-2,0 1 1,0 3 0,0 0 0,1 2 0,-1-2-1,-1-2 1,1-4-1,-2-3 0,-7-10 0,9 13-1,-9-13-1,0 0-4,0 0-31,0 0 0,0 0-1,-6-19 0</inkml:trace>
  <inkml:trace contextRef="#ctx1" brushRef="#br0" timeOffset="88625.069">17053 8223 28,'-4'-14'30,"4"14"-3,0 0-11,-8-15-5,8 15-1,0 0-3,0 0-1,-10-8 0,10 8-1,-8 4-2,8-4 1,-10 9-2,10-9 0,-10 18-1,7-5 0,1 0 0,2 1-1,2-3 0,1 1 0,-3-12 0,14 17 0,-14-17 0,16 5 0,-7-9 0,0-1 0,-9 5 1,14-18-1,-10 4 1,-2 0-1,-2-1 1,-3 1 0,-3 3-1,6 11 1,-18-13-1,7 13 0,-2 5 0,1 5 0,1 3 0,1 4 0,3 1-1,4 0 1,5-2 0,4-3 0,4-5-1,2-4 1,4-4 0,-2-5 1,2-4-1,-4-4 0,-1-2 1,-3-2-1,-6-2 1,-1 1-1,-3 1 1,-3 3-1,-2 2 0,7 12 0,-17-13 0,7 14 0,0 4 0,2 4-1,1 3 1,1 3-1,4 0 1,1 0 0,5 0-1,4-5 1,2-2 0,4-7 0,0-2 0,0-6 0,-3-3 0,-1-3 1,-5-3-1,-4 0 1,-5 2-1,-3 3 0,-1 1 0,-3 5-2,2 8-4,-6-2-25,15-1-6,-18 18-1,14-7 0</inkml:trace>
  <inkml:trace contextRef="#ctx1" brushRef="#br0" timeOffset="90151.156">16532 7915 12,'0'0'30,"0"0"0,0 0-1,0 0-21,0 0-2,-3-11-1,3 11-1,0 0 0,0 0 0,0 0 0,-11-10-1,11 10 1,-11 0-2,11 0 0,-10 2-1,10-2 0,-9 1 0,9-1-1,0 0 1,0 0-1,0 0 1,-10 1-1,10-1 0,0 0 1,0 0-1,-11 13 0,11-13 1,-12 13-1,4-2 0,1 0 1,-1 3-1,0 1 0,2 1 1,0 0 0,2 5-2,3-1 2,2-1-1,3-1 0,4-1 1,4-3-1,2-3 0,6-3 0,2-5 1,2-4-1,0-4 1,-1-4-1,-1 1 0,-3-4 1,-5-1-1,-1 1 1,-5-1 0,-3 3-1,-3-1 1,-2 11-1,1-16 1,-1 16-1,0 0-1,-2-11 0,2 11-2,0 0-3,0 0-10,0 0-18,-11-5-4,11 5 3</inkml:trace>
  <inkml:trace contextRef="#ctx1" brushRef="#br0" timeOffset="90987.204">16555 7775 43,'0'0'33,"-5"-12"2,5 12-15,0-16-10,0 16-3,9-16-2,-9 16-2,15-13 0,-6 11-2,-9 2 1,17 1-1,-7 6-1,-1 4 1,2 5-1,0 3 1,-1 3-1,1 2 0,-2 3 0,3-2 0,-1-2 0,-2-2 0,2-5-1,-1-5 2,1-5-2,0-7 1,0-8 0,-1-6 1,-1-9-1,-3-5 0,0-7 1,-3-3-1,-2 0 1,-3-2-1,-3 4 1,-2 3-2,-3 6 2,-2 4-1,-1 7 0,-1 4 0,0 5-1,0 3 1,1 4 0,1 0-1,4 4 1,8-3-1,-10 8 1,10-8-1,2 12 1,-2-12-1,11 9 1,1-7 0,0-2 0,2-2 1,0-2-1,-1-1-1,2-1 0,-6-2-4,7 10-20,-16-2-9,13-2-3,-13 2 2</inkml:trace>
  <inkml:trace contextRef="#ctx1" brushRef="#br0" timeOffset="91381.226">16902 7667 30,'0'0'36,"0"0"0,0 0-1,0 0-23,-9-3-4,9 3-3,0 0-2,0 0 0,4-12 0,-4 12-2,0 0 0,0 0 0,10 11-1,-10-11 1,9 11-1,-9-11 0,13 17 0,-13-17 0,12 21 0,-4-10 0,0 1 0,2 2 0,-1 0-1,2-1 1,-1-2 0,1 1 0,1-2 0,-3-2 0,-1-1 0,-8-7 1,11 8-1,-11-8-1,0 0-3,0 0-24,0 0-8,0 0-2,-6-15 0</inkml:trace>
  <inkml:trace contextRef="#ctx1" brushRef="#br0" timeOffset="92507.291">16284 8304 19,'0'0'29,"0"0"-7,-7 15-5,-3-15-5,7 10-5,-7-3-2,5 5-1,5-12-1,-14 16-1,14-16 0,-9 14-1,9-14 0,0 0 0,0 0-1,0 0 1,11 2-1,-11-2 1,18-13 0,-5 1 0,0-2 0,2-2 0,1-2 0,0 2 0,-3-1-1,-1 2 1,-4 3 0,-8 12 0,4-11 0,-4 11 0,0 0 1,-13 0-2,4 2 1,0 2-1,9-4 0,-14 9-1,14-9-4,-12 11-24,12-11-6,0 0 1,0 0-2</inkml:trace>
  <inkml:trace contextRef="#ctx1" brushRef="#br0" timeOffset="94632.411">17032 8245 24,'0'0'22,"0"0"-6,0 0-1,-8-10-5,8 10-3,0 0-2,0 0-2,0 0 0,-7 11-2,7-11 0,-3 13 0,3-13-1,-1 17 1,1-17-1,7 15 1,-7-15 0,14 7 0,-5-7 0,1-1 1,-10 1-1,15-9 1,-15 9 0,7-13-1,-7 13 0,-1-10-1,1 10-6,0 0-25,-9 3-1,9-3 0</inkml:trace>
  <inkml:trace contextRef="#ctx1" brushRef="#br0" timeOffset="95334.451">17034 8616 5,'0'0'20,"-1"-12"-4,1 12-2,0 0-2,0 0 1,0 0-1,0 0-5,0 0-2,0 0-1,0 0-2,0 0-1,-3 10-1,3-10 0,1 21 0,0-9 0,-1 1-1,0 0 0,1 2-4,-4-4-21,2 0-3,0-1-2</inkml:trace>
  <inkml:trace contextRef="#ctx1" brushRef="#br0" timeOffset="97280.564">17123 14974 29,'-12'-3'31,"0"6"1,5 7-19,-9-4-4,5 12-2,-4-2-3,4 6-1,2-1-1,2 1-1,3-1 0,5 2 0,3-5 0,4-2 0,4-5 0,3-4-1,4-7 1,3-5-1,1-8 0,-1-4 1,-1-7-1,-3-3 1,-5-3 0,-6 0 0,-7-1 1,-6 5 0,-5 3 0,-5 6 0,-3 5 0,0 4-1,0 3 1,2 6-2,3 4 1,3 3-2,3 7 0,4-4-2,9 16-10,1-10-22,3 5-1,-2-6 0</inkml:trace>
  <inkml:trace contextRef="#ctx1" brushRef="#br0" timeOffset="98119.612">16923 15803 8,'0'0'31,"-12"7"0,12-7 1,0 0-23,0 0-3,0 0-2,0 0 0,16-15-2,-5 1 1,13-17 0,2-4-7,0-5-1,1-1 1,-2 0-2,-1 3 1,-3 1 0,-3 8 0,-13 18-2,-5 11 7,0 0 1,0 0-1,0 12 1,1 1-1,1 1 0,2 4 0,1 1 0,3 3-1,2 1 1,1 2 0,2-1 0,1-1-1,0-2-1,0-3 0,-1-6-1,2 0-2,-15-12-5,22-2-21,-22 2 0</inkml:trace>
  <inkml:trace contextRef="#ctx1" brushRef="#br0" timeOffset="100560.751">17145 16331 26,'0'0'30,"0"0"3,0 0-21,0 0-2,0 0-1,0 0-3,7 13-1,-7-13-1,8 24-1,-5-3-1,1 9 0,-1 5-1,0 9 0,1 3 0,1 3-1,2-2 0,0-3 0,3-3 0,3-10 0,1-9 0,5-8 1,0-8-2,2-6 1,-1-4-1,-1-8 0,-2-1-2,-5-7-3,1 10-7,-13-11-22,0 8-1,-8-3 1</inkml:trace>
  <inkml:trace contextRef="#ctx1" brushRef="#br0" timeOffset="100760.761">17112 16771 21,'0'0'34,"0"0"1,12-13-2,3-2-32,7-4 0,3-3-3,8 6-4,-8-10-15,7 9-13,-5 2 1</inkml:trace>
  <inkml:trace contextRef="#ctx1" brushRef="#br0" timeOffset="100907.771">17438 16641 1,'9'4'29,"-9"-4"-1,0 0-17,8 13-3,-5-1-6,1 2-17,2 1-12,4 3-1</inkml:trace>
  <inkml:trace contextRef="#ctx1" brushRef="#br0" timeOffset="101206.788">17555 16717 31,'0'-16'34,"-5"-5"1,8 10-20,-12-9-6,9 20-2,-7-14-2,7 14-2,0 0 0,0 0-2,-5 14 1,7-2-1,-1 2 1,2 3-1,1 1 1,3 4-1,0 1 0,0 7 1,4 1-2,1 2 1,0 0-1,2 1 0,-2-3 0,-1-3 0,-1-1-1,-1-9 1,-2 0-2,-4-8-1,2 2-4,-5-12-31,0 0 1,-9 5-1</inkml:trace>
  <inkml:trace contextRef="#ctx1" brushRef="#br0" timeOffset="127336.283">17125 8298 9,'0'0'8,"0"0"0,0 0 0,0 0-2,-10-14 1,10 14-1,0 0 0,0 0 0,0 0 0,0 0 0,-4-11-1,4 11 1,0 0-2,0 0-1,0 0-1,0 0 0,0 0 1,0 0-1,0 0 1,0 0-1,0 0 0,0 0-1,0 0 1,0 0-1,0 0-1,0 0 1,0 0-1,0 0 0,0 0 0,0 0 0,0 0 0,0 0 1,0 0-1,0 0 2,0 0-1,0 0 0,0 0 1,0 0-1,0 0 0,0 0 0,0 0 0,0 0-1,0 0 0,0 0 0,0 0 0,0 0 0,0 0 0,0 0 0,0 0 0,0 0 0,0 0 1,0 0-1,0 0 0,0 0 0,0 0 0,0 0 0,0 0 1,0 0-1,0 0 0,0 0 0,0 0 1,8-4-1,-8 4 1,0 0-1,0 0 1,0 0-1,0 0 0,0 0 1,9 6-1,-9-6 1,0 0-1,0 0 1,0 0-1,0 0 1,10 8 0,-10-8 0,0 0 0,8 7 0,-8-7 0,0 0-1,10 12 1,-10-12 0,8 10-1,-8-10 1,9 11-1,-9-11 1,10 13-1,-10-13 1,10 15-1,-10-15 0,9 15 1,-9-15-1,8 14 0,-8-14 1,9 15-1,-9-15 1,8 15 0,-8-15-1,10 18 1,-5-7-1,0-1 1,1 2-1,-1-2 1,1 2-1,-6-12 0,11 20 0,-6-9 1,0-1-1,-5-10 0,11 19 0,-5-9 0,-6-10 1,14 18-1,-14-18 1,16 18-1,-16-18 0,14 17 0,-6-7 0,0 2 0,-4-2 0,2 1 0,0-1 0,0 0 0,0 1 0,-1-1 0,-5-10 1,15 17-1,-15-17 0,16 18 1,-5-9-1,0 0 1,1 2-1,0-1 0,1 5-1,0-1 2,-1 2-2,1-1 1,-1 1-1,0-1 2,-2 0-2,-1 0 1,2-3 0,0-1 0,1-1 0,1 1 0,-1-2 1,3 0-1,-1 0 0,2 1 0,-3-1 0,1 0 0,-2 0 0,1 3 0,-2-2 1,1 1-1,-2 0 0,2 1 0,1 0 1,-2 0-1,1-1 0,-1 0 0,1 2 1,0-2-1,-1 3 0,0 0 0,16 15 0,-15-13 0,2 1 0,-2-2 1,1 1-2,-1-2 1,0 1 1,-1 0-1,-1-1 0,1 1 0,0 0 0,0-1 0,1 1 1,-1 1-1,0-1 0,0-1 0,1 2 0,-1-2 1,0 1-1,0-2 0,0 0 1,1 3-1,0 2 0,-1-2 1,0 0 0,0 0 0,0 1 0,0 1 1,-2-2-1,2-1 0,-2-1 0,0-2-1,1 0 0,0-1 0,-1 0 0,0-2 0,0 0 0,-1 0 0,1-1 1,0 0-1,-9-8 0,16 20 0,-7-11 0,-1 3 0,2-2 0,0 2 1,-1 0-2,2 1 2,0 1-1,0 0 0,0-2 0,-1 5 0,1-2 0,0 2 0,-1 0 1,0 2-1,0-3 0,-2 2 0,1 0 1,1-5-1,-2 2 0,2-2 0,0-3 0,-2 0 0,1 0 0,0 0 0,-1 0 0,0 1 0,0 0 0,-1 0 0,-1 1 0,2-1 1,0 1-1,-1-2 0,0 0 0,-7-10 0,16 19 0,-9-9 0,0 2 1,1-1-3,-8-11 2,15 22-1,-7-10 1,0-1-1,0 1 1,-2-1 0,2 0-1,-8-11 2,13 19-1,-13-19 1,14 15-1,-14-15 0,14 15 0,-14-15 0,14 14 0,-14-14 0,16 14 0,-16-14 0,12 16 1,-12-16-1,16 16 0,-16-16 0,14 18 0,-14-18 0,14 15 0,-14-15 0,15 13 0,-15-13 0,13 14 0,-13-14 0,12 14 0,-12-14 0,13 14 0,-13-14 1,11 14-2,-11-14 2,13 12-1,-13-12 0,11 12 0,-11-12 0,12 10 0,-12-10 0,11 13 0,-11-13 0,12 14 0,-12-14 1,13 11-2,-13-11 1,11 12 0,-11-12 1,13 7-1,-13-7 0,11 7 0,-11-7 0,10 8 0,-10-8 0,10 6 0,-10-6 0,8 10 0,-8-10 0,9 9 0,-9-9 0,9 8 0,-9-8 0,8 10-1,-8-10 1,0 0 0,11 11 1,-11-11-2,0 0 1,8 12 0,-8-12 0,0 0 0,7 12 0,-7-12 0,0 0 0,0 0 0,9 11 0,-9-11 1,0 0-1,0 0 0,0 0 0,0 0 0,0 0 0,0 0 0,0 0 0,0 0 0,0 0 0,0 0 0,0 0 0,0 0 0,0 0 0,7 10 0,-7-10 0,0 0 0,0 0 0,0 0 0,11 14 0,-11-14 0,0 0 0,9 11 0,-9-11 0,0 0 0,10 14 0,-10-14 0,8 11 0,-8-11 0,8 8 0,-8-8 0,8 10-1,-8-10 1,10 9 0,-10-9 0,9 10 0,-9-10 0,10 11 0,-10-11-1,11 10 2,-11-10-1,7 11 0,-7-11 0,8 10 0,-8-10 0,0 0 0,11 15 0,-11-15 0,7 11 0,-7-11 0,9 10 0,-9-10 1,9 9-1,-9-9 0,7 11 0,-7-11 0,0 0 0,12 12 0,-12-12 0,0 0-1,12 14 1,-12-14 0,8 8 0,-8-8 1,0 0-1,12 12 0,-12-12 0,0 0 0,10 10 0,-10-10 0,0 0 0,10 14 0,-10-14 0,0 0 0,10 10 0,-10-10 0,0 0 0,0 0 0,9 14 0,-9-14 0,0 0 0,0 0 0,0 0 0,0 0 0,10 12 0,-10-12 1,0 0-1,0 0 0,0 0 0,0 0 0,10 10 0,-10-10 0,0 0 0,0 0 0,0 0 0,0 0 0,0 0 0,0 0 1,0 0-1,0 0 0,0 0 0,0 0-1,0 0 0,0 0-1,0 0-3,0 0-7,6-17-27,-7 2-3,2-5 2</inkml:trace>
  <inkml:trace contextRef="#ctx1" brushRef="#br0" timeOffset="132262.565">17137 14987 7,'1'11'27,"-1"-11"0,0 0-18,0 0-2,0 0 1,0 0 1,0 0-2,0 0 0,0 0-1,6-14-1,-6 14-1,5-16-1,-1 4 0,-2-3 0,3 3-1,-3-4 0,2 2 0,-1-2 0,0 1 1,-1-2-2,2 2 1,-1-1-1,2-1 0,-1-4-1,0 0 1,0 0-1,0-3 1,0 0-2,0-1 2,-1-2-1,1 2 0,0 0 0,-1-1 0,0-3 0,1 1 1,1-2-1,-1 0 0,0-2 1,1 0-1,-1 5 1,-1-2-1,1 0 0,1 1 0,0 1 1,1-1-1,-1 1 0,1 1 0,1-2 0,1 0 0,-1 0 0,0-1 1,2 2-1,-1 1 1,-1-1-1,2 0 0,0-2 0,-2-1 1,0 1-1,2-2 0,-1-3 0,-1 0 0,0-3 1,1 0-1,0 1 0,-2 2 0,1-2 0,0 2 0,-1 3 0,-1 0 0,0 3 0,1 1 0,0-1 0,0 3 0,-2 1 0,2-3 0,0 3 0,1 1 0,0 0-1,-2 2 1,2 1 0,-1 1 0,1-1 0,0 4 0,1-1 0,-2-2 0,1 1 0,-1-1 0,1 1 0,0-2 0,1 2 0,-2-2 0,1 2 0,2-1 0,-1 2 0,0-3 0,2 2 0,-1-2 0,1 2 0,0-2 0,0 1 0,0 0 0,1 1 0,-1 0 0,1 2 0,-1 0 0,0 1 0,-1 1 0,1 2 0,-2-1 0,2 0 0,-1-1 0,0 2 0,0-1 0,1 0 0,0 0 0,1 0 0,-1-1 0,0 1 0,0 2 0,0-3 1,0 1 0,0 1-1,-1-2 1,2 0-2,0 0 2,0 0-1,0 0 1,-1 2-1,1-1 0,0 3-1,-1-1 1,-10 11 0,16-15 0,-16 15 0,13-12 0,-13 12 0,13-12 0,-13 12 0,16-11 0,-7 5 0,2-1 0,-1 0 0,2-1 0,0 1 0,1 0 0,-1 0-1,2 1 1,-2 1 0,0-1 0,-1 0 0,0 1 1,1 0-1,-2-1 0,2 1 0,0 0 0,-2 0 0,2 1 0,-1 1 0,1 0 0,0 0 0,-1 1 0,1 0 0,-1-2 0,0 2 0,1-2 0,-1 1 1,2 0-1,-2-1 0,1-1 0,0 2 0,0 1 0,0-2 0,0 3 0,1 0 0,-2 2 0,0 0 0,0 0 0,1 3 0,-1-2 1,2 2-1,0-2 0,0 0 0,0-1 0,-1 1 0,0 1 0,0 0 0,0 1 0,-2 3 0,-2 0 1,2 2-1,-1 0 0,0 0 0,1 1 1,0 0-1,0-2 0,0-1 1,1 1-1,-2-1 0,3 1 1,-2 0-1,3 3 1,-1-2-1,-1 2 1,2 1-1,-1 0 0,1 0 2,0 0-1,0 0-1,0 1 1,0 1 0,0 2-1,-1 1 1,1 2-1,-1-1 1,0 1-1,-1-1 0,1 2 0,-1-2 0,1-1 0,0 1 0,0-1 0,0 0 1,0 2-1,0 0 1,-1 2-1,1 0 1,0 0-1,-2 0 1,2 4-1,-3-1 1,3 1-1,-2 1 0,2-1 1,-2 0-1,2 2 1,0-2-1,1-1 0,-2 1 0,2-1 1,-1 0-1,-2 0 0,2 1 0,-3 1 1,0 2-2,0-1 1,-3 1 0,2-1 0,-1-1-1,0 0 1,-1-1 0,2-2 0,-1-1 0,1 0 0,-1 0 1,1 1-1,-1-2 0,-1 3 0,1 0 0,0 1 1,-1 1-1,1-2 0,-1 0 0,1 0 1,0 1-1,1-5 0,-1 1 1,0-1-1,1 0 0,-2 1 0,-1-1 1,1 1-1,-1-1 0,1 0 0,-2 0-1,2 3 1,0-4 0,1 2-1,0-1 0,-1 0 1,1 0-1,-1 1 1,1-1 0,-2-1-1,-3 0 1,2 1 0,0 0 1,-1-1-1,1 0 0,0 0 0,-1 0 0,1-2 0,0 0 1,-1 2-1,1-1 0,-1 3 0,0 0 0,-1 0 0,1-1 0,-1 2 0,1 1 0,-1-2 0,2 0 0,0-3 1,0 1-1,0-3 0,0 1 0,1 0 0,-2 1 0,1-2 0,0 1 0,-1-1 0,2 2 1,-1-1 0,0-3-1,-1 2 1,1-2-1,0-2 0,0 1 1,0 0-2,0-2 1,0 0-1,-1 1 1,0-1-1,0 0 1,0 1 1,0-1-1,0 1 0,0-2 0,-1 1 0,0-1 0,0 0 0,0 1 0,0 0 0,-1 1 0,-1 1 0,1-2 0,0 1 0,0-1 0,0-1 0,-1-10 0,1 15 0,-1-15 0,0 0-1,3 11 0,-3-11-2,0 0-6,0 0-29,0 0-3,0 0-1,10 1 1</inkml:trace>
  <inkml:trace contextRef="#ctx1" brushRef="#br0" timeOffset="133608.642">19368 11044 14,'0'0'30,"0"0"-9,0 0-3,0 0-3,0 0-5,-9-7-2,9 7-1,0 0-1,0 0-2,0 0 0,0 0-1,0 0 0,0 0-1,0 0 0,0 0-1,-9 3 1,9-3-2,0 0 1,0 0 0,0 0 0,12 8-1,-12-8 1,12 10 0,-3-6-1,1 2 0,-10-6 1,16 11-1,-6-5 0,-1 0 1,2 0-1,-1 1 0,-1-2 0,0 1 0,1 0 0,-2 1 0,1-1 0,-9-6 1,14 8-1,-14-8 0,10 5 0,-10-5 1,0 0-1,9 5 0,-9-5 0,0 0 0,0 0 1,0 0-1,0 0 0,0 0 0,0 0-2,0 0-2,0 0-9,0 0-23,0 0-3,1-11 2</inkml:trace>
  <inkml:trace contextRef="#ctx1" brushRef="#br0" timeOffset="134310.682">19624 9074 25,'-3'10'29,"3"-10"2,0 0-23,-2 21-3,2-10-2,2 2-2,0 6-1,2 1-1,0 4-1,-2-2-2,5 9-10,-6 0-13,0-1-1</inkml:trace>
  <inkml:trace contextRef="#ctx1" brushRef="#br0" timeOffset="134466.691">19619 9667 26,'-1'16'29,"1"-2"-9,0-14-6,0 19-6,-2-8-5,2 4-3,1 7-5,-4 2-14,1 8-10,4 9 0</inkml:trace>
  <inkml:trace contextRef="#ctx1" brushRef="#br0" timeOffset="134688.703">19613 10283 21,'-8'16'28,"3"3"1,1 4-20,-2-8-4,4 4-3,-1-2-1,2-1-1,2 3-1,1-3-1,3 5-2,-4-4-2,5 8 0,-5 0-2,5 9-4,-6 0-5,3 6-3</inkml:trace>
  <inkml:trace contextRef="#ctx1" brushRef="#br0" timeOffset="135032.723">19603 10919 23,'-1'20'24,"-4"-4"-3,6 5-2,-6-8-9,7 8-3,-4-1-3,4 5-2,-3 1-2,3 7 0,-1 5-3,-1 0-1,3 8-3,-4-8-1,6 7-5,-6-9 1,6 4-1,-7-11 3,5 0 4,-4-5 4,0-2 3,1 4 4,-4-8 3,4 9 2,-5-8 1,6 9-1,-4-4 0,4 6-4,-4-2 0,5 5-1,-2-3-1,2 2-1,0 1-1,1 0-1,1 3-5,-1-4-4,5 10-11,-3-2-11,-2 4-1</inkml:trace>
  <inkml:trace contextRef="#ctx1" brushRef="#br0" timeOffset="135678.76">19640 12592 23,'1'32'18,"3"2"-1,-6-6-5,6 5-2,-5 1-2,4 7-1,-5-2-2,4 6 0,-2-2-1,2 3-1,-2-2 0,4 1-1,-1-5 0,3 2-1,-1-5 0,1 2-1,-2 0 0,1 1 0,-2 3 0,0 3 0,-2-3 0,0 3 1,-2 0-1,1 1 0,-1 0 0,2-1 1,-1-4-1,1 0 0,0 2 0,1 0-1,-1-3 1,0 2-1,0-3 1,0 2-1,0-2 1,1 1 0,0 0 1,-1-1-1,2-1 1,0 3 0,0-1 0,-1 4 0,0 0-1,-1 0 1,0 0 1,0-1-1,-2 1 0,2-1-1,0-4 0,0-1 0,0-4 1,1 1-1,-1-4 1,1-1-1,-1-1 0,-1-1 1,0 2 0,0-2-1,-1 2 1,0 1 0,0 2 0,0 0 0,0 0 1,0-1 0,0-3-1,1 0 1,0-3 0,1-3-1,-1-4-1,0-4 0,2-1-3,-2-15-4,8 10-27,-8-10-4,0-23 2</inkml:trace>
  <inkml:trace contextRef="#ctx1" brushRef="#br0" timeOffset="137510.865">19659 11209 11,'3'-17'19,"-2"-3"-5,4 6-2,-5-5-2,3 7-2,-4-2-2,1 14-3,0-21-1,0 21-1,-2-21 1,1 10 0,-1-1 1,1 1 0,-2-2 0,1 3 1,-2-1 2,4 11-1,-6-18-1,6 18 1,-5-10 0,5 10 1,-9-6-1,9 6 1,-9-3-3,9 3 1,-8 12-1,3-2-1,-2 2 1,2 4-2,-2 2 1,2 3-1,-2 0 1,1 0-1,1-3-1,3-1 1,1-3-1,3-2 2,-2-12-2,13 13 0,-4-13 0,1-6 0,3-2 0,-1-5 0,0-2 0,-3-2 0,-3-3 0,-1 2 0,-4-4 0,-3 4 0,-2 3 0,-1 3 0,5 12 0,-16-12 0,7 15 0,1 2 0,-2 7 0,2 3 0,1 2 1,2 2-1,1-1 1,3-2-1,4-2 0,4-2 0,3-6 1,3-3-1,2-6 0,2-3 0,0-4 0,-1-2 0,-1-3 0,-4-1 0,-3-2 0,-2 4 0,-6 1 0,0 13 0,-11-13 0,2 13 1,-5 2-1,0 4 0,-1 5 0,-1 1 0,1 3 1,2-1-1,2 1-1,4 0 1,5-1 0,3-3 0,-1-11 0,16 13 0,-2-13-1,4-6 1,-1-4 0,-1-6 0,-3-6-1,-3-4 1,-6 0 0,-4 0 0,-6 3 0,-4 4 0,-2 3-1,-3 2-2,5 10-4,-9-3-26,19 7-5,-15-1-2,15 1 1</inkml:trace>
  <inkml:trace contextRef="#ctx1" brushRef="#br0" timeOffset="138825.94">19624 8560 30,'-3'-11'31,"3"11"1,3-10-21,-6-1-3,3 11-2,0-14-1,0 14 0,-1-16 0,1 16 0,-4-17 0,4 17 0,-5-15-2,5 15 1,-4-10-2,4 10 1,-4-10-2,4 10 0,-1-14 0,1 14 0,1-15 0,-1 15-1,-1-15 1,1 15 0,0 0-1,0 0 1,-12 4-1,7 8 0,0 1 0,1 2 0,1 1 0,2-1-1,3 0 1,-2-15 0,12 12 0,-12-12 1,17-8-1,-5-3 0,-2-5 0,1-4 0,-2-3 2,-3 0-2,-1 0 0,-2 3 0,-3 3 0,-3 4 0,3 13 0,-14-4 0,2 12-2,-1 8 2,-2 5 0,2 4-1,-1 4 1,4 0 0,5 0 0,5-5 0,5-5 0,8-6 0,5-7 0,5-8 0,0-9 0,1-5 0,-2-6 1,-4-1-1,-4-4 2,-5 0-2,-7 0 0,-5 3 0,-5 7 0,-3 2 0,-1 7 0,-1 0 0,1 5 0,0 4-2,2 5 2,10-6-1,-12 13 0,12-13-1,-3 17-1,3-17-1,5 20-2,-5-20-4,10 23-6,-10-23-12,10 14-9,-10-14 2</inkml:trace>
  <inkml:trace contextRef="#ctx1" brushRef="#br0" timeOffset="139024.949">19689 8426 36,'0'0'26,"0"0"-3,-9-21-5,9 21-6,0 0-4,0 0-2,-5-10-3,5 10-2,0 0-1,0 0-1,8 14-1,-8-14-3,13 16-8,-13-16-21,11 14 1,-11-14 0</inkml:trace>
  <inkml:trace contextRef="#ctx1" brushRef="#br0" timeOffset="141019.065">19735 8487 23,'0'0'28,"-13"1"-1,13-1-16,0 0-4,0 0-2,0 0 1,-7-15 0,7 15 1,0 0 0,0 0 0,5-14 0,-5 14-1,0 0-2,0 0-1,4 13-2,-4-13 0,4 20-1,-1-9 0,0 2 0,2 0 0,2-1 1,1 0-1,-1-1 0,2 1 0,-1-1 0,1 2 1,-3 2-1,3 1 1,-1 2-1,0 0 1,0 1 0,3-1 0,0 0-1,4 2 1,1 0 1,1-1-2,0 1 1,1-2-1,0 2 2,-3-1-3,1 0 4,-3-1-5,0-1 4,-2-2-2,1-2 1,-1 1 0,2 1-1,0 2 1,1 2-1,0 1 1,1 0-1,2 3 0,0 0 0,-1 3 1,2-3-1,-2-1 0,0-1 1,1-1-1,-1 0 1,0-2-1,-2 3 0,1 0 0,-1 1 1,0 2-1,-3 0 0,2-1 0,-2 0 1,2-1-1,-2-1 0,3-1 0,-1-3 1,0 2-1,1 0 1,-1-2 0,2 1-1,-3 0 1,2-1 0,-2 1-1,0-1 1,1-2-1,-1 0 0,1 0 0,0-1 1,0 0-1,0-1 0,1 1 1,0 0-1,-1 0 0,-1 0 0,1 2 0,-1 0 1,2-1-1,-3 1 0,3 0 0,-3-1 1,4 0-1,-1-1 0,1 0 1,-2-1-1,0 2 0,0-3 1,-1 3-1,0 1 0,-1-1 0,1 2 1,-3-1-1,2-2 0,0-1 0,-1 0 1,0-3-1,0-1 0,-1-1 0,-9-8 1,16 16-1,-16-16 0,15 15 0,-15-15 0,15 16 1,-15-16-1,15 17 0,-6-9 0,-1 0 0,1 2 1,-9-10-1,15 17 0,-15-17 0,15 18 0,-10-7-1,-5-11 1,11 18-1,-11-18 1,13 17-1,-13-17 1,12 18 0,-12-18 0,14 15 1,-14-15-1,14 15 1,-14-15-1,15 14 0,-15-14 0,13 12 0,-13-12 1,13 11-1,-13-11 0,14 9 0,-14-9 0,11 10 0,-11-10 0,13 9 0,-13-9 0,12 11 0,-12-11 0,11 10 0,-11-10 0,12 11 0,-12-11 0,12 12 0,-12-12 0,13 14 1,-13-14-1,10 13-1,-10-13 1,10 11 0,-10-11 0,9 10 1,-9-10-1,9 9 0,-9-9 0,8 11 0,-8-11 0,8 11 0,-8-11 0,8 11 0,-8-11 0,10 12 0,-10-12 0,10 10 0,-10-10 0,8 10 0,-8-10 0,8 13 0,-8-13 0,7 14 0,-7-14 0,7 12 0,-7-12 0,8 11 0,-8-11 0,7 12 0,-7-12 0,0 0 0,0 0 1,10 12-1,-10-12 0,0 0 0,0 0 0,8 14 0,-8-14 0,0 0 0,7 10 1,-7-10-1,6 11 0,-6-11 0,0 0 0,8 11 0,-8-11 0,0 0 0,0 0 0,6 13 1,-6-13-1,0 0 0,0 0 0,5 13 1,-5-13-1,0 0 0,5 11 0,-5-11 0,0 0 0,7 12 0,-7-12 0,0 0 0,0 0 0,5 13 0,-5-13 0,0 0-1,0 0 0,0 0-5,0 0-26,0 0-10,1-18-2,-5-9 0</inkml:trace>
  <inkml:trace contextRef="#ctx1" brushRef="#br0" timeOffset="143227.192">19672 13017 12,'0'0'31,"1"-20"2,-2 5-10,1 15-9,1-15-3,-1 15-3,1-10-2,-1 10-1,0 0-1,0 0-1,0 0-1,-12 22-1,3-4 0,0 4 0,-5 7 0,1 2 0,-2 1-1,2 2 1,0-4-1,2-5-1,3-4 1,2-5-1,6-16 1,0 0 0,0 0 0,-1-20-1,7 1 1,1-5 0,3-3 0,1-3 0,0 2 0,2 1 0,-1 4 0,-3 1-1,-1 3 2,-1 4-1,-4 4 0,-3 11 1,4-11-1,-4 11 1,0 0-1,10 6 0,-10-6 0,15 17 0,-5-6 0,3 0 0,1 0 0,3-1 0,0-2 0,0-2 0,0-1 0,-3-4 0,-3-4 0,-2-1 0,-9 4 0,5-22-1,-9 5 1,-3-4-1,-1-3 1,-2-2-1,2 3 1,-2 1-1,1 4 1,4 3-1,5 15 0,-9-14 1,9 14-1,0 0-1,-2 12 0,2-12-3,4 23-8,-4-11-21,3 4-1,-2-2 0</inkml:trace>
  <inkml:trace contextRef="#ctx1" brushRef="#br0" timeOffset="144240.25">20091 12470 12,'-11'-17'34,"11"17"0,-12-15 2,0 3-23,12 12-2,-10-11-3,10 11-2,0 0-2,0 0-1,0 0 0,-8 11-2,8 7 1,0 6-2,2 6 0,6 7 0,2 4 1,2 4-2,2 2 1,0 1 0,0-4 0,0-4 0,-1-5 0,-5-7 0,-3-7 0,-5-21 0,0 0 0,0 0 0,-1-28 0,0-2 0,1-3 0,3-4-1,2 1 1,3 3-1,3 6 1,1 8-1,5 8 1,-1 8-1,0 5 0,2 6 0,-1 6 0,-2 5 1,-2 5-1,-3 2 0,-4 4 1,-6 1 0,-6 1-1,-6-1 1,-4-4 0,-4-4-2,0-1-3,-6-15-11,8 4-19,-2-10-2,9-5 1</inkml:trace>
  <inkml:trace contextRef="#ctx1" brushRef="#br0" timeOffset="144586.269">20509 12644 24,'-3'-18'34,"3"18"2,-13-22-3,13 22-25,-19-8-1,5 11-3,-3 3 0,0 8-2,-2 3 0,4 5-1,3 5-1,5-1 0,7 2-1,9-5-1,8 0-1,2-9 0,6-2-1,-2-9 1,1-6 0,-4-7 0,-6-3 0,-9-7-3,0 2-6,-11-6-20,-3 0-1,-1 2 1</inkml:trace>
  <inkml:trace contextRef="#ctx1" brushRef="#br0" timeOffset="145049.296">20589 12512 33,'0'0'37,"-7"-19"1,7 19-1,-15-18-29,15 18-1,0 0-4,0 0-1,0 0-1,1 23-1,3-7 0,2 5-1,3 3 1,2 2-1,1 2 0,2-3 0,5-4-1,-1-6 0,2-4 0,-1-10 1,-2-7-1,-2-9 1,-3-5 0,-3-8 1,-6-7 1,-1 0 1,-6 1-1,1 3 1,-3 4-1,1 5 1,1 5 0,4 17-1,-4-10 0,4 10 0,0 0-1,7 15 0,-1-5 1,1 6-1,2 3 0,-2 1-1,3 4-1,-2-3-5,5 9-6,-7-11-24,4-3-1,-10-16 1</inkml:trace>
  <inkml:trace contextRef="#ctx1" brushRef="#br0" timeOffset="145475.319">20869 12336 28,'-3'-10'34,"3"10"3,-4-12-3,4 12-25,0 0-3,12 18-1,-8-6-3,4 6 0,-1 2-1,2 7 0,0 0 0,0 1-2,1-2 1,-3-2-1,0-4 1,0-5-1,-7-15 1,0 0 0,9-6 0,-7-14 1,-2-6 0,0-7 0,-1-4-1,0 1 1,1-1 0,1 7 0,0 4-1,2 8 0,1 6 0,-4 12 1,12-1-1,-12 1 1,14 21-1,-4-4 1,-2 3 0,1 1-1,1 1 1,-2-1-2,0 1-1,-2-4-3,4 6-4,-9-9-27,5-2-2,-6-13 0,9 1 2</inkml:trace>
  <inkml:trace contextRef="#ctx1" brushRef="#br0" timeOffset="145982.349">21248 12163 29,'6'-18'36,"-2"1"1,0 3-2,-4-8-26,0 22-3,0 0-2,0 0-2,0 0 0,-13 21-1,5-3-1,3 4 0,0 2 0,3 3 0,3-3 0,5-1 1,5-5-1,5-1 0,3-8 0,3-6 0,2-7 1,1-9-1,0-11 1,0-5 0,-3-10 0,-3-6 0,-5-4 0,-4 2 1,-4 6-2,-6 5 0,-6 13 0,-5 10 0,-5 14-2,-1 13 2,-2 10-1,1 9 1,3 6-1,2 3 1,6 1 0,7-1 0,8-5 0,7-6 1,4-6-1,6-10 1,4-9-1,5-10 2,1-10-2,2-7-3,2 0-5,-7-9-28,2-2-1,-3-5-2,4-3 0</inkml:trace>
  <inkml:trace contextRef="#ctx1" brushRef="#br0" timeOffset="149981.578">19801 15055 13,'-10'5'31,"10"-5"1,0 0-13,0 0-7,-9-9-4,9 9-1,0 0-2,0 0 0,-8-10-1,8 10 1,-4-12-2,4 12 1,-2-20-1,3 9 0,-1-5-1,5 0 0,-2-4 0,4-2-1,0-2 0,1-2 0,0 0 0,1-5-1,-2-1 0,0-2 1,1-1-1,-2 1 1,2-3 0,0 0-1,1-1 1,-1 1-1,3-1 2,0-1-2,0 0 0,2 1 0,0-2 0,1 2 0,-1 0 1,1 4-1,-2 3 0,0 2 0,-2 1 0,0 0 1,0 4-1,0-1 0,1-1 0,2 1 1,0 0-1,1 0 2,-1 1-2,2 2 1,-1 0-1,-2 2 1,-1 1-1,0 0 0,-1-2 0,2-1 0,0-2 0,0 0 0,1-2 0,0 2 0,0-3 0,-1 3 0,-1 1 0,0 0 0,-2 5 0,0 0 0,1 1 0,-1-1 0,1 1 0,0 1 0,-1 0 0,2 2 0,-2 0 0,1 1 0,-1 1 0,0 1 0,0 1 0,0 0 0,1 1 0,-3-2 0,3 2 0,-2-1 0,1 1 0,-9 9 0,16-19 0,-16 19 0,15-17 0,-15 17 0,17-19 0,-8 12 1,0-3-1,1 0 1,-2 0-1,1 2 1,-9 8-1,16-16 1,-16 16-2,13-10 1,-13 10 0,13-7 0,-13 7 0,16-9-1,-7 4 1,-9 5 0,15-10 0,-5 5-1,-2 2 1,1-2 0,-9 5 0,16-8 0,-7 6 1,2-2-2,-2 1 1,2 0 0,0 0 0,-2-1 0,1 2 0,-1 0 0,-1 1 0,-8 1 1,17-4-1,-17 4 0,13-1 0,-13 1-1,15 0 1,-15 0 0,13 1 0,-13-1 0,15 0 0,-15 0 0,15 3 0,-6-2 0,0 1 0,2 1 0,1 1 0,-1-1 1,1 3-1,0 0 0,-1 1 0,1 0 0,-3 0 1,3 0-1,-3 1 0,1 3 1,1 0-1,-2 0 0,1 1 0,0-1-1,-1 3 1,0-1-1,1 1 2,-2-4-2,2 1 1,0 1 0,0-2 0,1 2 0,0-1 0,0 2 1,0 0-1,-1 1 0,1-1 0,0 5 0,0-2 0,1 2 0,-1 1 0,2-1 0,0 1 0,1-1 0,-1 1 1,0-1-1,0 1 0,-1-1 0,-1-1 0,1 2 1,0-2-1,0 0 0,3-1 0,-2 2 0,2-1 0,-2-2 0,2 2 0,-3-1 1,1 1-1,-2 0 0,-2 0 0,2-1 1,-2-1-1,0 0 1,0 0-1,-1 0 1,0-1 0,1 2-1,-1-2 0,-1 1 0,0 0 0,1-1-1,-1 2 1,-1-1 0,1 1 0,-1-1-1,-1 1 1,0 3 0,0-1 0,0 2 0,-1-2 0,2 3 1,-1-1-1,2-1 1,-2 0-1,2 0 0,-1 2 0,1 1 1,0 2-1,-1 0 0,1 3 0,-1 0 1,0 0-1,0 0 0,0-1 0,0-2 0,0 0 1,0-3-1,0 0 0,0-2 1,0-1-1,0 1 1,-1-2 0,0 2 0,0 0-1,1 0 0,-1 1 0,-1 0-1,0 0 2,2 0-2,-2 2 0,2 0 0,-2 0 1,0 1 0,1 0 0,-1 1 0,0-1 0,1 0 0,0-4 0,-2 0 0,2 0 0,-1-1 0,0-1 0,0 3 0,-1 0 0,0 2 0,-2 2-1,0 0 2,1 0-2,-1-3 1,-1-1 0,0-5-1,2-4-3,-2-11-9,8-23-29,-9-15 1,6-17-3,-3-25 1</inkml:trace>
  <inkml:trace contextRef="#ctx1" brushRef="#br0" timeOffset="150727.62">21559 8818 14,'0'0'32,"-5"12"0,5-12 1,8 16-26,-8-16-2,7 19-2,-4-5-2,1 4-2,3 8-2,-6-2-10,1 14-20,-1 8 1,-3 6 0</inkml:trace>
  <inkml:trace contextRef="#ctx1" brushRef="#br0" timeOffset="151073.64">21594 9787 23,'-10'40'32,"-2"-3"1,4-1-2,6 1-25,-3-4-5,4 1-3,4 4-1,-2-5-1,6 7-1,-6-4-1,4 7 0,-6-4-1,5 7 1,-6-3-1,4 8 3,-4-3 1,1 0 2,1 0 2,-3-4 4,4-2 2,-3-7 1,4 3 0,-4-10 1,4 6-2,-4-6-1,4 5-1,1-2-3,0 5-2,1 4-3,-2 0-7,4 6-22,1 3-2,-3 1 2</inkml:trace>
  <inkml:trace contextRef="#ctx1" brushRef="#br0" timeOffset="151293.653">21665 11802 23,'-5'37'34,"3"-1"-1,-1-2-1,1-8-26,5 3-2,0-4-3,1 1 0,1 2-2,-2 1-3,4 13-8,-5-1-22,0 3 2,1 7-1</inkml:trace>
  <inkml:trace contextRef="#ctx1" brushRef="#br0" timeOffset="151817.683">21709 12695 17,'-2'36'35,"2"1"1,-2-2-1,4 10-21,-6-7-9,6 5-3,0 1-2,-1 2-1,1 4-1,-2-2 0,2 3 0,-2-2 0,1 3 0,0 0 1,1 2 0,0-1-1,1 2 0,-1-2 1,2 1-1,-1-2 2,0-2 0,-1 1 1,-2-2 2,2 0 0,-4-7 1,4 4-1,-3-7 1,3 4-1,-1-5 0,3 4-2,-2-1 1,1 4-1,-1 2 0,0 5 0,-1 3 0,2 4 0,-2 1-1,1 1 1,1-1-1,0 2-1,-1-2 2,1-1-2,0 0 1,0-1 0,-1 2 0,1 0 0,0 0 0,-1-2 1,0 4-1,2-3-1,-2-1 2,1 2-2,-1-2 1,1 2 0,0 0 0,0-2-2,4 5-5,-11-8-30,9 3-1,-5-9-1</inkml:trace>
  <inkml:trace contextRef="#ctx1" brushRef="#br0" timeOffset="156071.925">22164 14222 37,'9'-11'40,"-9"11"0,0 0-2,12-8-29,-12 8-3,0 0-2,0 0-3,0 0 0,11 11-1,-11-11-4,21 24-13,-10-16-22,8 5 0,0-8-1</inkml:trace>
  <inkml:trace contextRef="#ctx1" brushRef="#br0" timeOffset="156236.936">22526 14300 30,'12'5'35,"-12"-5"1,10 0-2,-10 0-33,9-7-2,6 9-14,-1-6-19,3-1-2,3-3 1</inkml:trace>
  <inkml:trace contextRef="#ctx1" brushRef="#br0" timeOffset="156404.945">22894 14244 41,'9'0'36,"1"1"1,0-5-3,2 6-30,2-4-3,1 1-3,4 4-5,-8-10-17,9 9-13,-6-3 1,5 2 0</inkml:trace>
  <inkml:trace contextRef="#ctx1" brushRef="#br0" timeOffset="156561.952">23285 14287 34,'10'3'33,"2"-1"-26,-12-2-7,14-6-34,-6-3-2</inkml:trace>
  <inkml:trace contextRef="#ctx1" brushRef="#br1" timeOffset="-128796.531">15135 15427 3,'-10'8'21,"10"-8"-11,0 0 2,0 0 0,0 0 1,-5-10-2,5 10 1,0 0-4,0 0-1,0 0-4,0 0 1,0 0-2,0 0 0,0 0 0,0 0 0,0 0 0,0 0-1,0 0 1,0 0-1,0 0 1,0 0-2,0 0 2,-1 13-3,1-13 2,-2 18-1,4-8 1,-2 0-1,2 1 0,-2-11 0,5 18 1,-5-18-1,9 14 1,-9-14 0,12 9 0,-12-9 0,17 5 0,-8-4 1,2-1-1,2-1 0,1-1-1,1 0 1,3 0-1,-1-1 1,2 2-1,1-2 0,0 1 1,1 0-1,-1-1 0,1 1 0,-1 1 0,1-1 0,0 0 1,-1 1-2,-1-1 1,0 2 0,3-1 1,-1 0-1,1 1 0,-1 0 0,2-2 0,3 2 0,-1 2 1,1-2-1,0 0 0,1 1 0,-2 0 0,1 1 0,-2-1 0,-1 1 1,2-1-1,-2 0 0,-1-2 0,-1 1 1,0 0-1,0-1 0,2-1 1,0 1-1,0 0 0,1 0 0,-1 0 0,0 0 0,-1 1 0,0-2 0,-1 2 0,-2-1 0,-2 1 0,1 0 0,0 1 0,-1-1 0,1 3 0,-1-2 0,-1 0 0,1 0 0,0 0 0,-1 1 0,1-2 0,-2 1 0,0-2 0,2 1 0,0 0 0,0 0 0,-2 0 0,1 0 0,-1 0 0,1-2 0,-1 2 1,1-1-1,-1 0 0,-1-1 0,1-1 0,-2 0 0,0 2 0,-2-1 0,-2-1 1,1 1-1,-1 1 0,-9 1 0,15-4 0,-6 3 0,-1-1 0,1 1 0,1-2 0,-10 3 0,15-3 0,-15 3 0,16-2 0,-16 2 0,13-4 0,-13 4 0,15-1 0,-15 1 0,14-1 0,-5 0 0,-9 1 0,14-1 0,-14 1 0,16-3 0,-16 3-1,13-1 2,-13 1-1,13-2 0,-13 2 0,11-3 0,-11 3 0,9-3 0,-9 3 0,0 0 0,10-3 0,-10 3 0,0 0-1,8-7 2,-8 7-1,9-5 1,-9 5-2,12-5 2,-12 5-1,11-6 1,-11 6-1,9-6 0,-9 6 0,0 0 1,0 0-1,7-15 0,-7 15 0,0 0 0,0-15 1,0 15-1,0-18 0,1 8 0,0-3 1,-1 2-1,1-1 1,0 2-1,-1 10 1,0-16-1,0 16 0,-1-11-3,1 11-23,0 0-12,0 0 0,0 0-3</inkml:trace>
  <inkml:trace contextRef="#ctx1" brushRef="#br1" timeOffset="-126296.39">17219 13240 23,'0'0'17,"-2"-20"-4,2 20-2,-1-15-2,1 15 0,-1-14 0,1 14-1,0-13-2,0 13 0,0 0-2,0 0-1,0 0 0,0 0-1,0 0-1,0 0 0,0 0 1,0 0-1,-1 17 1,2-2-2,0 3 1,0 4 0,0 3 0,1 6 0,-2 1-1,1 7 0,-2-3 1,2 5 0,-1 3-1,0 2 1,1 0 0,0 1 0,0 0-1,1 1 0,-2-1 1,0 1-1,0-1 0,-2 0 0,-1-1 0,0 0 0,-2 0 0,0 1-1,0-3 1,0 0 0,1-1-1,-1-1 2,0-1-1,0-2 0,0-2 0,1 0 0,-1 0 0,0-3 0,0 1 0,0-3 1,0 3 0,0-2-2,0-1 2,0 1-1,0-1 1,0-1-1,1-2 1,1 0-2,-1-3 1,1 1 0,-1-1 0,1-1 0,1-1 0,-1 1 0,0-2 0,1 0 0,0-2 0,1-2 0,1-3 0,-1 0 0,1-3 0,0-3 0,0-10 0,0 15 0,0-15 0,0 0-2,3 11-7,-5-21-25,5-6-2,-3-11 1</inkml:trace>
  <inkml:trace contextRef="#ctx1" brushRef="#br1" timeOffset="-125498.343">17174 13103 7,'0'0'30,"1"-17"2,-1 17 0,1-12-25,-1 12-2,0 0-1,0 0-1,0 0-2,-11 12 0,5 2 0,-2 4-1,-1 4 1,-1 6 0,-2 1-1,3-3 1,-1 0-2,2-6 2,1-1-1,4-8 1,3-11-2,0 0 1,0 0 0,1-25 0,2 4 1,2-5-1,2-3 1,0-2-1,1 1 0,1 1 0,1 5 2,-1 2-1,1 3 0,-1 5 0,0 5 0,1 3 0,1 6 0,-1 5 0,3 4 0,-1 5 0,4 3-1,2 3 1,3 2-1,1 1-1,0-3-2,7 7-25,-6-4-7,2-2 0,-1-4 0</inkml:trace>
  <inkml:trace contextRef="#ctx1" brushRef="#br1" timeOffset="-123212.212">17292 15217 25,'0'0'19,"0"0"-5,3-15-3,-3 15-2,0 0-1,0 0-2,0 0-1,0 0 0,0 0-1,0 0-1,0 0 0,0 0-2,-6 11 0,6-11-1,0 19 1,1-9-1,2 3 0,-1-1 1,2 0-1,0 0 0,1 0 0,0 1 1,1-1-1,0-1 1,-2 0-1,-4-11 1,11 16 1,-2-9-1,-9-7 0,15 5 1,-15-5 0,18-1-1,-8 0 0,1-1-1,0 1 1,1 1-1,-1 1 0,1 1 0,-1 0 0,0 2 0,0-1 0,1 1 0,1-2 0,2 0 0,0 0 0,2-1 1,1 0-1,0 1 0,0-1 0,-2 2 0,0-1 1,-1 1-1,1 1 0,0-2 0,0 0 0,4 1 0,0-1 1,2-1-1,2-1 0,0 1 0,2 2 1,-1 0-2,-3 1 1,-2 0 0,-2 0 0,-1 0 0,-2 1 0,1-3 0,-2-1 1,4-1 0,0-2 0,5-3 1,2 1-2,4-1 2,3-1-2,5 3 2,1-2-2,5 2 1,0 2-1,2 1 1,2-1-1,1 1 0,-1 0 0,-1-2 0,-2 2 0,-2-1 0,-3 1 0,-2 1 0,-4-1 0,-5 0 0,-2-1 0,-2 1 0,-2-2 0,-1 1 0,0-3 0,-3 0 1,0 1-1,2 0 1,-1 0-2,-1 0 1,1 1 0,-1 1 0,0 1 0,2 0 0,0 0 0,4-1 0,1 1 0,1 0 0,0-2 1,0 1-1,0 0 0,-3-1 0,-2 1 0,-5 1-1,-2-1 1,-2-1 0,-1 1 0,-2 0 1,0 0-1,2-1 0,-1-1 0,1 0 0,2-1 0,1 1 0,1-1 0,-2 0 0,1 0-1,-1 2 1,1 0 0,-2-1 0,0 3 0,-1-1-1,-2 2 1,2 1 0,-2-1 0,0 0 0,0 0 0,0 0 0,1 0 0,0-1 0,0 2 0,1-1 0,0 0 0,-1 0 0,0-1 0,0 0 0,-2 0 0,-8 0 0,16-3 0,-16 3 0,14-7 0,-14 7 0,13-8 0,-13 8 0,10-7 0,-10 7 0,9-6 0,-9 6 0,0 0 0,9-7 0,-9 7 0,0 0 0,0 0 0,0 0 0,8-9 1,-8 9-1,0 0 0,0 0 0,3-12 1,-3 12-1,0 0 0,-2-12 1,2 12-1,-3-13 0,3 13 0,0-12 1,0 12-1,0-12 0,0 12 0,0 0-1,2-11-2,-2 11-6,0 0-25,0 0-4,0 0 2</inkml:trace>
  <inkml:trace contextRef="#ctx1" brushRef="#br1" timeOffset="-122052.146">19693 13180 17,'0'0'32,"7"-10"0,-7 10-14,0 0-5,0 0-4,0 0-4,0 0-1,-16 2-2,16-2-1,-19 20 0,7-5-2,0 1 1,-1 4 0,1-1 0,0 1-1,3 0 0,3-3 0,3-6 0,3-11 1,4 13-1,-4-13 0,16-8 1,-3-7-1,0-5 1,2-4 0,0-2 0,0-2 0,-3 0 0,-1 2 1,-2 3-1,-2 4 2,-1 7-2,-3 1 1,-3 11-1,0 0 1,0 0-1,10 4 1,-10-4-1,13 20 1,-3-6-2,2 2 2,2 4-2,-1-2 0,3 2-2,-5-5-3,5 5-8,-8-8-20,-8-12 2,11 14-1</inkml:trace>
  <inkml:trace contextRef="#ctx1" brushRef="#br1" timeOffset="-121475.113">19738 13108 21,'0'0'28,"0"0"3,0 0-18,-2 11-4,2-11-2,4 21-1,-3-6-2,4 9 0,-4-1-1,2 7-1,-1 2-1,1 6 0,-1 2-1,0 4 1,-1 3-1,1 5 1,0 4-1,0 3 1,0 2-1,-1 2 0,-1 0 1,1 3-2,1-4 1,1-1-1,-1-1 2,2-2-2,-1 2 1,0 2-1,-1 0 1,-2 3 1,-2 2 0,-2 2 0,-1-1 0,-1 1-1,0-5 1,1-4-1,1-9 1,3-3-1,1-8 0,1-4-1,2-9 1,0-1 1,-1-3-1,0-1 0,-1 0 0,0 0 1,-1-2-1,1-1 0,-3 2 1,5-2 0,0-1-1,1-2 1,0-5 0,0 1 0,-4-12-1,7 15 0,-7-15-1,0 0-3,9 4-23,-9-16-10,1-6 1,-2-7 0</inkml:trace>
  <inkml:trace contextRef="#ctx1" brushRef="#br1" timeOffset="-119708.012">19903 15267 3,'0'0'30,"0"0"0,5-18-16,-5 18 0,0 0-4,11-6-2,-11 6-3,0 0-1,0 0-1,0 0 0,0 0-2,0 0 0,1 12 0,-1-12 0,0 16 0,1-4-1,0-1 1,0 3-1,0 0 0,1 0 0,-1 0 0,1-3 1,0 1-1,2-2 0,-4-10 0,10 13 1,-10-13-1,14 4 1,-3-5-1,2 0 1,0-2 0,2-1-1,-1 1 0,1 0 0,0 1 1,-1 1-1,1 1 0,-2 0 0,1 0 0,1 0 0,1 1 0,0-1 0,2-1 1,-1 1-1,1-1 0,1 0 0,-1-1 0,-1 1 0,1 0 0,-2 1 0,0 1 1,-1-1-1,2 0 0,2 0 0,-2 0 0,1-1 0,0 0 1,1 0-1,0-3 1,1 2-1,-4 0 1,3-1 0,-2 1-1,1 1 0,2 0 1,0 1-1,0 1 0,2 0 0,1 0 1,1 3-1,1-2 0,-1 1 0,1 0 0,0 0 0,2 1 1,0-2-1,0 0 0,1-1 1,1 2-1,1-1 1,1-1-1,0 0 0,2 1 1,0-1-1,2-1 0,1 0 0,-3-1 0,0-1 0,1 1 0,0-1 0,-3 1 0,0-2 0,-2 2 0,-3 0 1,0 0-1,-3 0-1,-2 0 1,-1 0 0,-3-1 0,-2 1 0,-1 1 0,0-1 0,-3 2-1,1-1 1,-1 1 0,0 1 0,-1 0 0,1-1 0,0 0 0,-2-1 0,2 0 0,-2-1 0,-1 0 0,-8 1 0,16-7 0,-16 7 0,14-8 0,-14 8 0,18-9 0,-9 3 0,3 0 0,0 0-1,-1 1 1,1-1 0,-4 1-1,1 1 1,-9 4 0,10-9 0,-10 9 0,0 0 0,-2-10 0,2 10 0,0 0 0,-12-11 0,12 11 0,-9-13 1,9 13-1,-6-17 0,3 5 0,0 1 0,1 0 0,1 1 0,1 10 0,-2-16-1,2 16 1,0 0-2,0 0-1,-2-14-5,2 14-26,0 0-3,0 0 2</inkml:trace>
  <inkml:trace contextRef="#ctx1" brushRef="#br1" timeOffset="-118417.938">21760 13155 12,'0'0'8,"-3"-11"1,3 11-1,-6-12 0,6 12 0,-5-15 0,5 15 0,-1-17 0,1 17 1,2-19-1,-2 19 0,0-19 0,0 19-2,-1-20-1,1 20-1,-6-16-1,6 16-1,-9-8 0,9 8-1,-13 4 0,13-4 0,-15 21-1,5-5 0,-1 5 0,-4 2 0,2 5-1,-1 1 1,1-3-1,3-2 0,1-2 1,1-4-1,4-7 1,4-11-1,0 0 2,8-16-1,0-4 1,2-5-1,0-5 1,4-4-1,-1-2 0,1 2 1,-4 2-2,1 4 1,-3 5 1,-2 6-1,-2 7 0,-4 10 0,0 0 0,10 2 0,-5 8 0,2 4 0,2 1 0,3 1 0,1 2 0,1-5-2,2 5-2,-7-11-9,3 4-20,-12-11 0,11 13 1</inkml:trace>
  <inkml:trace contextRef="#ctx1" brushRef="#br1" timeOffset="-117757.9">21717 13058 4,'-11'6'32,"11"-6"0,0 0 2,0 0-23,3 13-2,-3-13-3,11 16-2,-5-5-1,3 6 0,-3 1-2,2 5 2,-1 2-2,1 7 0,-3-1 1,2 6-2,-1 1 1,1 4-1,-3 3 1,2 1-1,-1 4-1,-2 4 2,1 0-1,0 3 0,-1-2 0,0 2 1,-1 0-1,1 0-1,-1-4 1,1 1 0,-1-1 0,0 1-1,-2 3 1,2-1-1,-3 3 1,1-1 0,0-2 0,0-1 0,0-5 0,1-2 1,0-6 0,0-3 0,1-5-1,0-2 0,0-2 1,-1-2-2,1 2 2,-1-1-2,1-2 1,0 1-1,0 1 1,0-3 0,-1 1 0,1-1 0,-1 0 0,1-3 0,-1-2 0,1-2 0,-1-2 0,0 1 0,0-3 0,0-3 0,0-1 0,0-1 0,-1-10 0,1 18 0,-1-18 1,0 12-1,0-12 0,0 0-1,2 15-3,-2-15-27,0 0-6,-13-17 0,8 0-1</inkml:trace>
  <inkml:trace contextRef="#ctx1" brushRef="#br1" timeOffset="20021.981">17224 4212 44,'0'0'33,"0"0"0,0 0-4,0-13-16,0 13-4,6-17-4,-6 17 1,8-20-3,-3 9 0,-2-4-1,4-2 0,-2-5-1,7 0 1,-1-1-1,2-1-1,2 1 1,1 1-1,0 5 0,0 4-1,-1 8 1,-3 5-1,-2 6 0,0 3 1,0 5-1,0 2 1,1 0 0,3-2 0,0-4 1,3-4-1,3-7 1,-2-7-1,0-1 1,0-5-1,-3-4 0,-2-1 0,-4 1-1,-5-1-3,-4 19-4,-2-20-16,2 20-11,-13-2 0,2 11 0,-3 2 1</inkml:trace>
  <inkml:trace contextRef="#ctx1" brushRef="#br1" timeOffset="20307.997">17490 4063 73,'0'0'36,"0"0"-1,-9-4-9,9 4-17,0 0-2,0 0-4,-4 20-1,3-3-1,-3 7-1,0 6 0,-1 6 0,-1 7 2,1 3-2,1 0-2,2-1 2,1-5-1,2-3 2,1-6-2,0-5 1,2-8-3,2-5 2,-6-13-3,15 12-20,-15-12-11,11-13-2,-6-2-1</inkml:trace>
  <inkml:trace contextRef="#ctx1" brushRef="#br1" timeOffset="20600.014">17807 4102 67,'0'0'37,"-10"-14"-2,10 14 0,0 0-31,0 0-2,0 0-5,-8 15-13,10 5-18,-3-3-1,3 8 0,-3 1 0</inkml:trace>
  <inkml:trace contextRef="#ctx1" brushRef="#br1" timeOffset="20824.026">17815 4425 70,'0'15'34,"0"-15"2,0 0-1,0 0-33,-8-7-9,8 7-28,0 0 0,0 0-3,1-16 2</inkml:trace>
  <inkml:trace contextRef="#ctx1" brushRef="#br1" timeOffset="21600.071">18513 3970 50,'0'0'33,"0"0"1,-10-15 0,10 15-28,-7-10 0,7 10-2,-15-8-1,5 7-1,-6-3 0,0 4-1,-5-2 0,-1 1 0,-2 0-1,1-2 1,2 1 0,2 0 1,1-2-1,5 2 1,1 1-1,12 1 1,-12-4 0,12 4 0,0 0-1,-8 19 0,5-2-1,-1 8 1,-2 10-1,-1 8 0,-1 5 0,-1 5 0,0 3 0,2 2 2,0-1-2,2-6-1,3-4 1,1-6-1,3-3 0,1-4 0,0-5 1,2-6-3,0-5 3,-1-2 1,0-4-1,-4-12 1,14 13 0,-5-11-1,2-3 1,2-2 0,2-2-1,3-1 0,2-1-1,-1-1 0,2 3-2,-3-3-3,5 11-31,-12-7 0,2 6-1,-13-2 0</inkml:trace>
  <inkml:trace contextRef="#ctx1" brushRef="#br1" timeOffset="22611.128">18737 4102 20,'0'0'31,"-3"-14"1,3 14 2,-6-20-17,6 20-5,-7-14-2,7 14-4,-11-6-1,11 6-1,-17 5-1,7 7-1,-3 4 0,0 6-1,0 3 1,1 6-1,1 3 0,5 0 0,1 2 0,5-2 1,3-3-2,4-4 2,5-2-1,3-8-3,5-6 2,1-6 2,2-8-3,0-8 0,-1-8 1,-4-9-2,-3-7 3,-3-3 0,-4-2-1,-5 0-2,-2 3 2,-1 3-2,-1 10-2,-8 0-6,9 24-26,-9-6 1,5 18-2,-1 0 1</inkml:trace>
  <inkml:trace contextRef="#ctx1" brushRef="#br1" timeOffset="23013.152">19037 4325 72,'0'0'36,"-13"-2"0,13 2-5,-12-1-26,12 1-2,-7 15 0,3-1-2,1 3 1,-2 4-1,1 2-2,0 2 2,0 2-2,0-1 1,0 0-3,2-3 3,0-2-3,2-4 1,-1-7-1,7 6-16,-6-16-16,8-8-2,-3-8 0,5-5-1</inkml:trace>
  <inkml:trace contextRef="#ctx1" brushRef="#br1" timeOffset="23431.176">19271 3950 53,'-4'-17'37,"4"17"-1,-3-20 0,3 20-27,0 0-3,0 0-2,0 0-2,0 0-1,-5 19-1,4 2 0,-2 6 0,0 5 0,0 6 0,0 3 1,1 1-1,1-1 0,2 1 0,3-5 0,1-6 0,1-3 1,2-6-1,2-5 2,1-7-2,1-3 0,2-5-1,0-6 0,2-1-3,-4-9-5,6 9-14,-9-13-16,0 6 3,-8-7-1</inkml:trace>
  <inkml:trace contextRef="#ctx1" brushRef="#br1" timeOffset="23663.189">19125 4255 66,'-12'1'37,"12"-1"-1,0 0-5,14-10-24,2 3-3,5 1-3,4 0-2,0-4-4,11 7-31,-10-8 0,2 4-1,-4-5 0</inkml:trace>
  <inkml:trace contextRef="#ctx1" brushRef="#br1" timeOffset="24188.218">19504 3896 40,'-15'-4'33,"7"-2"3,8 6-2,1-16-25,19 15-1,-2-7-3,6 4-2,0-1 0,2 1-1,-3-1-1,-2 4 0,-6 0 0,-2 1-1,-4 1 1,-9-1 0,8 7 0,-8-7 0,4 16 0,-3-5 1,-1 3-2,1 2 1,-1 1 0,2 3 0,0 2-1,1 3 1,0 5-1,1 2 1,0 4-1,5 1 1,1 0-2,-1 2 2,3-1-2,0-3 3,-2-3-2,0-2-2,-4-1 2,-5-2-2,-6 1 3,-6-1-3,-5 0 3,-6 0-4,-6-2 3,-3 0 1,-4-3-1,-1-1 1,3-5-1,1-2-1,7-2-3,-1-11-28,15 3-5,2-12-2,11-2 0</inkml:trace>
  <inkml:trace contextRef="#ctx1" brushRef="#br1" timeOffset="24917.261">20242 4257 35,'-17'0'36,"-1"-3"-1,7 3 2,-7-7-26,18 7-2,-13-2-1,13 2-4,0 0 0,0 0-2,15-9 0,0 7-1,4 2 0,6 2 0,9 1-1,7 2 0,8 2-1,8-3 1,5 3-1,1 0 0,3-1 0,-4-2 0,-7 0 0,-10-2 1,-8-1-1,-13 0-1,-11-1 0,-13 0-2,0 0-7,-13-17-20,2 10-4,-5-9-3,2 3 3</inkml:trace>
  <inkml:trace contextRef="#ctx1" brushRef="#br1" timeOffset="25194.276">20679 4121 41,'-17'-13'35,"-2"-2"1,8 11-9,-6-11-11,17 15-6,0 0-3,0 0-2,0 0-2,16-1-1,-1 7-1,3 1-1,4 3 1,3 2-1,0 3-1,0 2 1,0 2 0,-3 2 0,-4 3 0,-4 2 0,-7 1-1,-4 1 4,-7 3-3,-5 0-1,-5 2 1,-2-3-1,-3 0 1,-2-3-2,1-1 0,-2-4-6,11 1-29,-8-10 0,4 1-2,-1-8 1</inkml:trace>
  <inkml:trace contextRef="#ctx1" brushRef="#br1" timeOffset="25965.321">21017 4114 44,'-4'-13'35,"4"2"3,-2-7-2,7 6-26,-5-6-1,9 7-3,-5 1-2,6 7-1,-10 3-1,18 13 0,-6 7-2,0 5 1,4 9-2,1 4 1,2 5 0,1 0 1,2 2-1,-3-3-1,-2-5 1,-2-7-2,-3-5 2,-2-6-1,-10-19 2,12 8-5,-8-23 4,0-8 2,0-9-1,3-3 1,0-7-2,0 0 0,2 0-2,-1 5 1,4 17-14,-4-3-23,6 12 0,-4 3-1,8 8 1</inkml:trace>
  <inkml:trace contextRef="#ctx1" brushRef="#br1" timeOffset="26396.345">21673 4287 64,'-13'0'37,"5"2"1,-7-13-2,6 2-33,0-1-1,9 10-2,-15-15 0,6 12 0,-2 6-1,-3 2 1,-1 7 0,1 3 0,1 3 0,3 5 2,7 0-1,4-2-3,8-2 3,6-7-2,5-6 2,1-6-1,1-6 1,-1-9-2,-4-4 1,-3-2 3,-3-2-2,-4 3 1,-3 2-1,-2 5 0,-2 13-1,3-11 1,-3 11-1,4 15 0,0-2 0,1 7 2,0 1-2,1 2 2,0 1-3,-1-3-2,4 1-1,-9-22-7,19 18-26,-19-18-4,19-16 3,-10-10-1</inkml:trace>
  <inkml:trace contextRef="#ctx1" brushRef="#br1" timeOffset="26673.361">21874 3877 53,'-4'-27'38,"2"11"-2,-4 0-1,6 16-25,0 0-4,0 0-3,-11 16 0,12 6-2,-2 3 0,3 11 0,-3 6 0,3 6 0,-1 3-1,1 5 1,-1 0-1,2-1 3,-2 0-2,0-5-2,0-6 1,0-6-1,1-6 0,-2-10-2,4 2-6,-4-24-31,0 0 2,0 0-1,12-13 0</inkml:trace>
  <inkml:trace contextRef="#ctx1" brushRef="#br1" timeOffset="27202.391">22266 3890 51,'1'-11'36,"-1"11"-1,0-26-12,0 26-7,-3-15-3,3 15-6,-14-8-3,4 11 0,-4 2-2,-1 6-1,-2 4 0,1 7 0,-2 6 0,3 10-1,3 5 1,5 4-1,2 5 1,4 2 0,4 1-1,3 4 3,2-6-2,4-2-2,0-5 2,3-3-2,3-6 1,0-6-4,8 1-4,-6-18-33,8-4 2,-3-14 0,4-8-1</inkml:trace>
  <inkml:trace contextRef="#ctx1" brushRef="#br1" timeOffset="27580.413">22551 4011 51,'-1'-13'38,"1"13"-1,-7-10 0,7 10-25,-13 1-4,12 9-2,-3 3-2,8 5-2,3 4 0,6 5-1,4 3 0,5 3 0,2 2-1,2-2 0,0 1-1,-3-3 1,-2-1-2,-7-7 0,1 4-7,-14-12-32,6-3 4,-7-12-3,7-10 2</inkml:trace>
  <inkml:trace contextRef="#ctx1" brushRef="#br1" timeOffset="27872.43">22778 3986 58,'-10'-6'36,"1"-4"0,9 10-1,-18-7-28,18 7-2,-7 15-2,3 2-1,-4 6-1,-2 5 0,-4 8-1,-2 5 1,-7 3-1,0 4 1,-1-2 0,-1 0-1,1-3 1,4-4-2,3-5 2,4-4-2,4-3 1,2-7-3,5-3-2,2-17-28,0 0-4,0 0-1,7-22-1</inkml:trace>
  <inkml:trace contextRef="#ctx1" brushRef="#br1" timeOffset="28194.448">22800 3822 68,'12'-9'39,"0"-2"-1,12 6 0,-6-3-32,11 11 0,-5 0-3,3 7-1,-2 5-2,1 8 1,-3 10-1,-1 11 0,-7 11-1,-5 11 1,-8 12 0,-10 9-3,-6 12-1,-16-9-19,-2 12-15,-14-8-2,-6-4-1,-10-10-1</inkml:trace>
  <inkml:trace contextRef="#ctx1" brushRef="#br1" timeOffset="34087.784">22748 4022 42,'0'0'34,"1"-15"1,-1 15 0,0-26-26,13 15-1,-5-6-3,7 3 1,-3-4-1,4 2-1,-3-1 0,2 5-1,-5 0 1,-10 12-2,9-12-1,-9 12 0,0 0 0,0 0 0,0 10-1,-3 1 0,-2 6 0,-1 3 0,-8 9-1,-1 7 1,-4 5-1,-1 6 0,-2 1 1,-2 3-1,0-1 1,-1 2 1,3-4-1,3-5-1,1-3 2,0-3-2,3-5 2,1-2-2,1-4 1,1-3-2,2-4 2,0-3 0,1-3 1,2-3-1,7-10 0,-15 10 0,15-10-1,-11 2-1,11-2-3,-8-10-12,8 10-22,0-16 1,3 4-1,0-9 1</inkml:trace>
  <inkml:trace contextRef="#ctx1" brushRef="#br1" timeOffset="34629.816">22526 3935 47,'-2'-19'36,"2"19"3,-3-10-2,3 10-22,0 0-5,0 0-3,-12 0-2,12 0-1,0 0-1,-2 10 0,2-10-2,5 20 0,0-5 0,4 5 0,2 6 0,4 5-1,3 5 1,4 2-1,2 2 0,2 3 0,3-2 0,1-2 2,-3 0-2,0-5 0,-3-2 2,-3-2-2,-2-2 1,-5-4-2,-2-2 2,-6-2-4,2-3 4,-5-3-1,-1-4 0,-2-10 0,3 13 0,-3-13 0,0 0 0,0 0 0,0 0 0,0 0-1,0 0-1,0 0-5,0 0-34,-10-15 1,10 15-2,-15-21 0</inkml:trace>
  <inkml:trace contextRef="#ctx1" brushRef="#br1" timeOffset="41861.228">17203 5423 41,'-4'20'32,"4"-20"2,-2 13-1,2-13-30,0 0 1,0 0 0,-5 10-1,5-10 0,0 0-1,4-14 0,-1 3 0,2-8 0,3-2-1,1-4 1,3 0 0,1-2-1,1 5 0,1 3 0,-2 6 0,0 5-1,-2 7 1,0 5-1,-1 5 0,0 3 0,1 1 0,2 2-1,2-1 1,1-4 0,2-3 1,1-5-1,1-4 1,0-6-1,0-4 1,-4-3 0,-1-1-1,-3 1-1,-5 0-2,-7 15-4,-2-17-11,2 17-17,-17 7-1,6 3 1,-4-3 1</inkml:trace>
  <inkml:trace contextRef="#ctx1" brushRef="#br1" timeOffset="42139.246">17420 5370 39,'-10'15'35,"10"-15"1,0 0-1,-14 1-21,14-1-2,0 14-6,1-2-2,-2 4-2,1 8 0,-1 6-1,1 6-1,-1 6 0,2 2 1,0 2-2,1 1 2,0-1-2,2-5 1,1-4 1,0-3-1,1-8 0,-2-4-1,1-5-1,-2-6-1,6-2-10,-9-9-24,10-19 1,-7-2-3,7-6 2</inkml:trace>
  <inkml:trace contextRef="#ctx1" brushRef="#br1" timeOffset="42379.259">17755 5445 65,'-5'-22'37,"5"22"-2,-3-26-1,3 26-31,0 0-3,0 0-4,0 0-13,8 17-18,-5 5-2,-5 1 2,5 8-1</inkml:trace>
  <inkml:trace contextRef="#ctx1" brushRef="#br1" timeOffset="42622.272">17780 5740 53,'1'15'37,"-1"-15"-2,-5 20 1,5-20-31,-4 14 0,4-14-5,-2 11-4,6 4-23,-4-15-8,0 0-1,0 0-1</inkml:trace>
  <inkml:trace contextRef="#ctx1" brushRef="#br1" timeOffset="43136.303">18247 5307 43,'15'-20'34,"-4"-2"2,1 10-1,-9-3-27,-3 15-1,5-13 0,-5 13-3,-11-1 0,-3 4-2,-5 5 0,-3 0-2,-5 3 0,-1-1 0,0-1 0,2-2 0,4-3 0,5-4 0,3-5 0,6-2 0,8 7 0,-9-16 1,9 16-1,0-14 1,0 14-1,0 0 0,12 14 0,-7 4 0,1 9 0,0 8 0,-1 8 0,0 6 0,-3 4-1,0 2 1,-1 2 0,-3-3 0,1-1 0,-1-1 0,0-8 0,0-4-1,1-5 2,2-5-1,1-6 1,2-5-1,3-7 1,4-5 0,-1-5-1,3-2 0,2-2-1,1-3-3,6 6-11,-4-10-22,6 2 0,-7-5-2,6 1 1</inkml:trace>
  <inkml:trace contextRef="#ctx1" brushRef="#br1" timeOffset="43511.324">18475 5497 44,'-4'-31'36,"-6"-5"1,4 10-1,-5-5-27,4 14-3,-6 2-1,3 11-1,-7 5-2,1 12 0,-3 7-1,0 10 0,-1 10-1,4 6 1,2 2-1,7 1 0,7-2 0,7-5 0,8-6 0,5-10-1,8-13 1,2-9 0,1-10 0,-1-10 0,-4-11 0,-3-7 0,-10-9 1,-7-2-3,-6 4 0,-8-3-3,1 17-23,-12-5-8,5 17-2,-6 2 1</inkml:trace>
  <inkml:trace contextRef="#ctx1" brushRef="#br1" timeOffset="43814.341">18701 5709 54,'0'0'37,"-12"-7"1,12 7-2,-9-1-31,9 1 0,-1 17-2,1 3-1,1 7-1,0 4 0,-1 7 0,0 2 0,0 2-2,0 0-1,-2-5-1,4-3-4,-6-15-28,11-5-2,-7-14-1,12-18-1</inkml:trace>
  <inkml:trace contextRef="#ctx1" brushRef="#br1" timeOffset="44093.357">18896 5346 53,'4'-30'38,"5"9"-1,-9 0 0,0 21-30,0 0-2,0 0-1,-8 27-2,5 1 0,1 6-2,1 10 1,0 5-1,4 2 1,0 2-1,3-3 0,1-2 0,1-1-1,-1-6-1,-2-6-2,3-1 0,-6-13-6,8 3-21,-11-13-7,1-11 0,0 0 1</inkml:trace>
  <inkml:trace contextRef="#ctx1" brushRef="#br1" timeOffset="44347.372">18814 5699 36,'-19'1'35,"-1"-1"1,7 8 1,2-4-22,11 6-10,0-10 1,20 8-2,2-10-1,11-3-1,4-4 0,4-3-2,2-2-1,-4-4-2,4 6-6,-15-6-28,3 3 0,-12-5-1,-1 5 0</inkml:trace>
  <inkml:trace contextRef="#ctx1" brushRef="#br1" timeOffset="44929.405">19209 5223 40,'-6'-11'34,"6"11"3,-1-11-2,1 11-29,4-12 1,-4 12-3,19-14 0,-6 4-1,8 1 1,5-2-3,3 1 1,4 0-2,4 3 2,0 0-3,-3 3 4,-3 5-3,-4 5 1,-7 3-1,-6 4 0,-9 2 1,-6 5-1,-6 3 2,-1 4-3,-2 5 3,1 2-3,4 2 1,4 7 1,6 0-1,5 4 1,3-1-1,4-1 0,1-2 0,0-2 0,-3 0 0,-1-5-1,-5-2 1,-4-1 0,-3-4 0,-5-2 0,-5 0 0,-3-3 1,-7-3 0,-4-1-1,-3-5 0,-5-5 0,-5-1-3,-7-12-12,1 6-25,-4-11 1,3-2-2,-7-10 0</inkml:trace>
  <inkml:trace contextRef="#ctx1" brushRef="#br1" timeOffset="46061.47">20253 5655 27,'0'0'35,"-13"-9"1,13 9-1,-7-19-25,7 19-3,0 0-3,4-10 0,-4 10-2,19-3 0,-2-2 0,9 1-1,7 0 0,8 2 0,7-3-1,4 3 0,2 0 0,-2 1-1,-4 4-1,-10-2 0,-7 3-2,-15-4-1,-4 10-6,-12-10-9,-15-12-14,-3-1-2,1 1 3</inkml:trace>
  <inkml:trace contextRef="#ctx1" brushRef="#br1" timeOffset="46364.487">20572 5454 10,'-18'-25'33,"6"5"0,1-1 2,11 21-13,-15-29-10,15 29-4,-2-20-3,2 20-1,9-11-2,-9 11 0,17-5-1,-3 5-1,2 2 1,4 3-1,1 1 0,2 2 0,-1 2 0,1 5 0,-5 2 0,-4 4 2,-5 6-4,-6 1 4,-7 6-4,-7 2 2,-4 1 0,-4-1 0,-4 1 0,0-3 0,2-3 0,3-6-1,2-2 0,5-4-2,8 5-10,1-12-23,8-2-1,2-7-1,9-1 1</inkml:trace>
  <inkml:trace contextRef="#ctx1" brushRef="#br1" timeOffset="47092.528">20989 5454 35,'0'0'35,"-3"-12"2,0 0-1,3 12-24,3-13-4,-3 13-1,9-8-4,-9 8-1,16 7 0,-8 5-1,3 6-1,1 5 1,3 6-1,0 5 0,4 1 0,-2 2 0,1-1-1,0-4 1,-2-4-1,0-6 2,-6-7-1,0-8 0,-10-7 1,12-15 0,-11-8 0,1-7 1,0-11-1,0 0 0,1-4 0,1 0-2,1 5 0,0 4-2,5 12-2,-3-1-9,11 22-23,-4-4 0,8 15-2,-1-2 2</inkml:trace>
  <inkml:trace contextRef="#ctx1" brushRef="#br1" timeOffset="47517.553">21638 5590 47,'11'10'38,"-11"-10"-2,0 0 1,-6-16-31,6 16 0,-13-21-3,5 10-2,-4 2-1,-1 6 0,-4 6-1,-1 6 1,-1 10-1,0 3 1,2 7 0,2 3 0,6 1 0,4-2-1,7-2 1,5-6-1,2-5 1,4-8 0,1-8 0,1-7 0,-2-10 1,-1-7 0,-2-6 0,-1-3 0,-1 0 0,1 2 0,-4 2 0,2 8 0,-2 5-1,-5 14 0,10 2 1,-6 10-1,3 6 1,-3 3-1,5 4-1,-3 2 0,7 2-2,-3-6-1,4 7-6,-6-18-9,6 3-16,-4-10-3,3-6 2</inkml:trace>
  <inkml:trace contextRef="#ctx1" brushRef="#br1" timeOffset="47809.57">21797 5413 30,'2'-53'35,"5"8"1,-6 3 1,10 17-20,-14-5-7,8 15-2,-6 5-4,1 10-1,0 0-2,-5 20 0,2 2-1,0 8 0,1 5 0,2 9 1,1 3-1,2 5 0,1 2 0,1 0 1,0-1-1,0-3 0,0-3 0,0-3 0,-1-6-1,0-7 0,1-3-2,-4-11-4,11-2-30,-12-15-1,0 0 0,9-13-1</inkml:trace>
  <inkml:trace contextRef="#ctx1" brushRef="#br1" timeOffset="48288.596">22289 5193 35,'0'0'35,"-9"-21"1,9 21-2,-11-17-19,11 17-10,-12-5 0,12 5-2,-19 7 0,5 6-1,-4 3-1,-2 8 0,-4 8 0,-1 11 0,-1 6-1,4 10 2,2 5-2,8 3 2,6 1-1,10 3 0,9-5 0,8-4 0,6-8 0,4-5 0,3-7 0,-4-7-1,-1-7 0,-4-9-2,-5-5-1,-9-14-9,3 1-27,-14-1 2,16-23-3,-9-1 1</inkml:trace>
  <inkml:trace contextRef="#ctx1" brushRef="#br1" timeOffset="48734.621">22783 5361 44,'-7'-21'36,"-5"7"1,-12 1-2,1 10-28,-13 0-1,2 11-1,-6 3-2,3 9 0,-2 5-1,4 8-1,4 4 0,7 4 0,6 4-1,8 1 1,6 1-1,9 0 1,7-6-1,7-2 1,7-8-1,6-6-1,6-10 1,2-8 0,1-11 0,-2-7-1,1-11 2,-4-9 0,-5-10 0,-7-6 0,-6 0-1,-6-2-1,-7 6-1,-9-4-7,-1 10-29,-12 5 0,1 10-1,-5 1 1</inkml:trace>
  <inkml:trace contextRef="#ctx1" brushRef="#br1" timeOffset="49055.64">22706 5173 37,'-9'-10'36,"-2"-2"1,2 3-2,-3 1-26,12 8-3,-15 1-2,15-1-2,-9 18 0,8 2 0,-1 7-1,1 13-1,-2 7 2,0 11-1,-4 9 0,-2 5 0,-1 8-1,0 1 2,-3-3-2,2-4 1,0-7-1,1-8 0,5-12 0,1-8-2,4-9-1,0-30-14,3 14-19,4-26-2,5-8 1,1-16-1</inkml:trace>
  <inkml:trace contextRef="#ctx1" brushRef="#br1" timeOffset="49387.659">22923 5089 40,'0'0'37,"9"-14"1,-9 14-1,8-5-18,-8 5-12,13 18-3,-1-2-3,1 3 1,2 9-2,4 7 0,2 10 0,-3 10 0,0 8 0,-7 9-1,-8 6 2,-9 7-1,-8 0 0,-9 0-1,-12-3-2,-3 3-10,-14-13-24,0-5 0,-3-12-3,3-10 0</inkml:trace>
  <inkml:trace contextRef="#ctx1" brushRef="#br1" timeOffset="66708.651">17182 6373 32,'-18'-5'18,"-5"-6"-2,7 8 1,-4-8-2,11 11-4,-1-5-3,10 5-2,0 0-3,0 15-1,0-15 0,11 17 0,-11-17 0,15 20 1,-15-20 0,19 16-1,-5-12 1,8 2-1,7-5 0,9 0 1,9-3-1,9 2 0,10-1-1,10 1 1,7-1-1,6 2 0,-1 0-1,3 3 1,1-2 0,3 1-1,-1 0 1,-1 0-1,2 1 0,-1 0 1,0 2-1,4 1 0,-2 1 0,-1 0 0,-1 0-1,1 0 1,-3 0 0,0-2 0,1-3 0,0 0 0,-2-4 0,1-2 0,1 0 0,1-1 0,2 0 0,-1 0 1,-2 3-1,-2 0 0,-1 1 1,-4 1-1,-1 0 0,-3 0 1,-2-1-1,1 0 1,-1-3-1,4 0 2,-2-1-2,1 1 1,0-1-1,2 1 1,-2 2-1,-2 1 0,-1 0 0,-2 2 1,-2-1-1,-1 1 1,-1 1-1,-1-2 1,-2 0-1,3 0 0,-1-2 1,0 0-1,2 0 1,-1-2 0,0 1-1,-1 1 0,-1 0 1,1 0 0,-1 1-1,0-2 1,1 1-1,-4-1 1,0-2 0,-2 0 0,-3-1-1,1-2 1,-6 0 0,-7 0-2,-6 3 1,-1-1 0,-8 2-1,-5-1 1,-5 3 0,-11 0 0,-3 1-1,-4 0 0,-9 0-2,0 0-4,0 0-30,-35 1-1,-2-9 0,-13-9-1</inkml:trace>
  <inkml:trace contextRef="#ctx1" brushRef="#br1" timeOffset="67898.719">19709 4993 22,'0'-19'26,"-5"-1"-1,-9-2-6,0 7-9,-15-3-3,-2 3-3,-10-2-1,-4 4 0,-9-1 0,-2 1-1,-7-1 1,0 3 0,-4-1 0,0 4-1,-4 2 0,1 5-1,0 2 0,-1 5 0,5 4-1,-3 5 0,1 3 1,4 3-1,2 2 0,-1 2 1,1 0-1,2 2 1,-1-2 0,4 2 0,2-2 0,3 2 0,2 0 0,4 1-2,2 1 1,1 1-2,2 1 3,-2 4-3,1 0 3,-2 7-3,2-2 2,1 5 1,4 4-1,3 0 0,4 3 0,5 1 1,6 0-1,4 0 0,7 0 1,5 0-1,5-1 1,6 2 0,7 1 0,8 0 0,6 3 0,7-2-1,5 1 0,5-1 1,5-3-1,7-3 1,3-6-1,6-5 1,6-8 0,8-3 0,4-8 0,6-2 1,1-6-2,2 1 1,-1-3-1,-2-3 0,-6-3 0,-4-3 1,-1-5-2,-3-3 1,1-6 0,-1-9 0,2-6 1,-2-5-1,-3-4 0,-2-5 0,-7-4 1,-5-2-1,-3-5 0,-7-2 1,-7-1-1,-7-5-1,-5-1 1,-4-2 0,-6-2 0,-6-1 0,-6-1 0,-5 0 0,-6-2 0,-5 2 1,-4-1-1,-5 0 1,-4 1 0,-3 2 1,-5 2-1,-1 3 1,-3 7-1,-2 5 1,-1 6-2,0 6 1,1 7-1,-2 8-1,1 9-1,-4 5-4,8 16-27,-10-2-3,2 2-2,-1-2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9-24T17:57:45.988"/>
    </inkml:context>
    <inkml:brush xml:id="br0">
      <inkml:brushProperty name="width" value="0.05292" units="cm"/>
      <inkml:brushProperty name="height" value="0.05292" units="cm"/>
      <inkml:brushProperty name="color" value="#FF0000"/>
    </inkml:brush>
  </inkml:definitions>
  <inkml:trace contextRef="#ctx0" brushRef="#br0">26705 11042 24575,'0'-20'0,"-15"-11"0,11 27 0,-28-12 0,28 16 0,-35-23 0,33 17 0,-17-18 0,7 24 0,12 0 0,-11 0 0,-1 0 0,12 0 0,-35 0 0,33-15 0,-18 11 0,24-12 0,-15 16 0,11 0 0,-12 0 0,16 0 0,-23 0 0,17 0 0,-18-23 0,24 17 0,-16-18 0,13 24 0,-13 0 0,16 0 0,-16 0 0,12 24 0,-11-18 0,15 17 0,0-23 0,-24 16 0,18-12 0,-17 11 0,23-15 0,0 24 0,-16-18 0,12 17 0,-12-23 0,16 16 0,0-12 0,0 12 0,0-16 0,0 15 0,0-11 0,0 12 0,0-16 0,0 23 0,0-17 0,0 18 0,0-24 0,0 16 0,0-13 0,0 13 0,0-16 0,0 16 0,0-12 0,0 11 0,0-15 0,0 24 0,0-18 0,0 17 0,0-23 0,0 16 0,0-12 0,0 12 0,0-1 0,0-11 0,0 12 0,0-16 0,0 23 0,0-17 0,0 18 0,16-24 0,-12 0 0,12 15 0,7-11 0,-17 12 0,18-16 0,-9 0 0,-11 0 0,12 24 0,-16-19 0,16 19 0,-13-24 0,13 0 0,-16 0 0,24 0 0,-18 0 0,17 0 0,-7 0 0,-12 0 0,11 0 0,-15 0 0,24 0 0,-18 0 0,17 0 0,-23 0 0,16 0 0,-12 0 0,12 0 0,-16 0 0,15 0 0,-11 0 0,12 0 0,-16 0 0,23 0 0,-17-24 0,18 19 0,-24-19 0,0 24 0,15-16 0,-11 12 0,12-35 0,-16 33 0,16-17 0,-12 7 0,11 12 0,-15-11 0,0 15 0,0 0 0,0-16 0,0 12 0,24-12 0,-18 16 0,17 0 0,-23-23 0,0 17 0,0-18 0,0 9 0,0 11 0,0-12 0,0 0 0,0 13 0,0-13 0,0 16 0,0 0 0,-23 0 0,17-24 0,-18 18 0,24-17 0,0 23 0,0 0 0,0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9-24T18:06:36.354"/>
    </inkml:context>
    <inkml:brush xml:id="br0">
      <inkml:brushProperty name="width" value="0.05292" units="cm"/>
      <inkml:brushProperty name="height" value="0.05292" units="cm"/>
      <inkml:brushProperty name="color" value="#FF0000"/>
    </inkml:brush>
  </inkml:definitions>
  <inkml:trace contextRef="#ctx0" brushRef="#br0">24589 10707 24575,'43'0'0,"-6"0"0,-10 0 0,2 0 0,-3 0 0,-16 0 0,27 0 0,4 0 0,-15 0 0,2 0 0,3 0 0,12 0 0,-6 0 0,-9 0 0,3 0 0,-27 0 0,12 0 0,7 0 0,-17 0 0,17 0 0,-23 0 0,0 0 0,-23 0 0,17 0 0,-17 0 0,23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9-19T16:42:51.570"/>
    </inkml:context>
    <inkml:brush xml:id="br0">
      <inkml:brushProperty name="width" value="0.05" units="cm"/>
      <inkml:brushProperty name="height" value="0.05" units="cm"/>
    </inkml:brush>
  </inkml:definitions>
  <inkml:trace contextRef="#ctx0" brushRef="#br0">1 1295 24575,'39'-30'0,"-8"4"0,26-21 0,-20 17 0,6-6 0,-2 5 0,-5 1 0,6-5 0,-14 12 0,4-5 0,5-3 0,-8 12 0,12-10 0,-20 17 0,11-4 0,-5 1 0,0 3 0,4-4 0,-4 6 0,6-1 0,0-1 0,0 1 0,0 0 0,-6 1 0,13-6 0,-16 5 0,17-5 0,-20 6 0,5 0 0,-1 4 0,3-4 0,-1 5 0,5-6 0,-5 0 0,0 1 0,5-2 0,-5 2 0,6 4 0,0-4 0,0 4 0,0-1 0,0-3 0,7 4 0,1-6 0,1 5 0,-3-3 0,16-2 0,-17 5 0,17-8 0,-28 9 0,5-5 0,-11 5 0,11-4 0,-11 4 0,5-4 0,0-1 0,-4 5 0,9-4 0,-3-1 0,5-1 0,0-4 0,6 4 0,-4 1 0,5-1 0,0 1 0,-6-1 0,28 0 0,-24 1 0,25-5 0,-27 9 0,9-12 0,-22 17 0,5-12 0,-13 13 0,0-7 0,4 2 0,-3-4 0,4 0 0,0-5 0,-5 5 0,4-9 0,-4 3 0,5 0 0,-4-3 0,3 8 0,-8-8 0,8 7 0,-3-7 0,4 8 0,-5-3 0,4 4 0,-9 0 0,8 1 0,-8 4 0,3-3 0,-8 7 0,-1-3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9-19T16:42:54.215"/>
    </inkml:context>
    <inkml:brush xml:id="br0">
      <inkml:brushProperty name="width" value="0.05" units="cm"/>
      <inkml:brushProperty name="height" value="0.05" units="cm"/>
    </inkml:brush>
  </inkml:definitions>
  <inkml:trace contextRef="#ctx0" brushRef="#br0">9 1 24575,'-5'4'0,"2"5"0,3 1 0,0 4 0,0-5 0,4 1 0,1-1 0,0 0 0,3 0 0,-3-4 0,0-5 0,-1-5 0,-4-3 0,0-1 0,0 4 0,0 1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9-19T16:42:55.999"/>
    </inkml:context>
    <inkml:brush xml:id="br0">
      <inkml:brushProperty name="width" value="0.05" units="cm"/>
      <inkml:brushProperty name="height" value="0.05" units="cm"/>
    </inkml:brush>
  </inkml:definitions>
  <inkml:trace contextRef="#ctx0" brushRef="#br0">0 27 24575,'9'0'0,"-1"0"0,-3-8 0,-1 2 0,-4-3 0,0 6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9-19T16:42:59.710"/>
    </inkml:context>
    <inkml:brush xml:id="br0">
      <inkml:brushProperty name="width" value="0.05" units="cm"/>
      <inkml:brushProperty name="height" value="0.05" units="cm"/>
    </inkml:brush>
  </inkml:definitions>
  <inkml:trace contextRef="#ctx0" brushRef="#br0">0 629 24575,'18'-14'0,"1"-1"0,1 0 0,-5 0 0,4 5 0,-4 1 0,5-1 0,0-1 0,6 1 0,22-6 0,-3 3 0,17-4 0,-14 0 0,0 3 0,0-3 0,-7 5 0,5 0 0,-11 6 0,4-4 0,1 9 0,-6-9 0,6 9 0,-1-4 0,-4 5 0,17 0 0,-9 0 0,19 0 0,-4 0 0,7 0 0,-1 0 0,0 0 0,0 0 0,1 0 0,0 0 0,-1 0 0,0 0 0,14 0 0,-10 0 0,-18 0 0,0 0 0,12 0 0,23 0 0,-36 0 0,14 0 0,-6 0 0,9 0 0,-1 0 0,-8 0 0,6 0 0,-5 0 0,-1 0 0,35 0 0,-27 0 0,29 0 0,-29 6 0,0-5 0,0 5 0,9-6 0,-7 0 0,6 0 0,-8 0 0,0 0 0,8 0 0,-5 0 0,5-6 0,-16-1 0,-1-5 0,-8 0 0,0-6 0,-7 5 0,-1-9 0,-7 10 0,-6-4 0,8-3 0,-13 6 0,7-10 0,-14 12 0,4-4 0,-8 6 0,3-6 0,-5 5 0,5-5 0,-3 6 0,3 0 0,0-6 0,-4 5 0,9-5 0,-4 1 0,0 3 0,-1-3 0,-5 5 0,0 4 0,0-3 0,0 7 0,0-7 0,-3 7 0,-2-4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9-19T16:44:19.599"/>
    </inkml:context>
    <inkml:brush xml:id="br0">
      <inkml:brushProperty name="width" value="0.05" units="cm"/>
      <inkml:brushProperty name="height" value="0.05" units="cm"/>
      <inkml:brushProperty name="color" value="#E71224"/>
    </inkml:brush>
  </inkml:definitions>
  <inkml:trace contextRef="#ctx0" brushRef="#br0">65 71 24575,'-10'-3'0,"-1"-2"0,10-4 0,-2 8 0,3 6 0,3 0 0,2 3 0,4-8 0,-1 0 0,1 0 0,-1 0 0,-3-4 0,-1-1 0,-4-3 0,0 0 0,-4 3 0,-1 1 0,-4 4 0,4-4 0,-3 3 0,3-3 0,-4 4 0,0 0 0,1 0 0,-1 0 0,4 4 0,2 0 0,3 5 0,0-1 0,3-3 0,2 2 0,3-6 0,-3 7 0,3-7 0,-3 3 0,3-4 0,1 0 0,-1 0 0,1 0 0,-1-4 0,-3-1 0,2 0 0,-6-2 0,7 6 0,-7-7 0,7 7 0,-7-7 0,2 3 0,-3-4 0,0 1 0,0-1 0,-4 5 0,0 0 0,-5 4 0,0 0 0,0 0 0,0 0 0,1 0 0,-1 0 0,0 0 0,1 0 0,-1 0 0,0 0 0,1 0 0,-1 3 0,4 2 0,2 3 0,3 1 0,0-1 0,0 1 0,0-1 0,3-3 0,2-1 0,4-4 0,-1 0 0,1 0 0,-1 0 0,1 0 0,0 0 0,-1 0 0,-3 4 0,2-3 0,-2 3 0,4 0 0,0-3 0,-5 6 0,4-6 0,-3 4 0,4-5 0,0 0 0,-1 0 0,1 0 0,-4-4 0,-2-1 0,-3-4 0,0-1 0,0 1 0,0 0 0,0 0 0,0 0 0,-4 4 0,-1 2 0,-4 3 0,0-5 0,0 4 0,0-3 0,0 4 0,0 0 0,1 0 0,-1 0 0,0 0 0,0 0 0,1 0 0,3 4 0,-3 1 0,7 3 0,-3 1 0,4 0 0,0 0 0,-4-4 0,3 3 0,-3-3 0,4 4 0,0 0 0,0 0 0,0-1 0,0 1 0,0-1 0,0 1 0,4-5 0,1 0 0,3-4 0,1 0 0,-1 0 0,1 0 0,-1 0 0,1 0 0,-1 0 0,1 0 0,-1 0 0,1 0 0,-5-4 0,0-1 0,-4-3 0,0-1 0,0 1 0,0-1 0,0 0 0,0 1 0,-4 2 0,3-1 0,-7 6 0,3-3 0,-4 0 0,1 3 0,3-7 0,-3 7 0,4-3 0,-1 0 0,1 3 0,4-3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9-19T16:44:23.021"/>
    </inkml:context>
    <inkml:brush xml:id="br0">
      <inkml:brushProperty name="width" value="0.05" units="cm"/>
      <inkml:brushProperty name="height" value="0.05" units="cm"/>
      <inkml:brushProperty name="color" value="#E71224"/>
    </inkml:brush>
  </inkml:definitions>
  <inkml:trace contextRef="#ctx0" brushRef="#br0">120 46 24575,'0'9'0,"0"-1"0,0 1 0,0-1 0,4-3 0,1-1 0,3-4 0,1 0 0,-1 0 0,1 0 0,-1 0 0,1 0 0,0 0 0,-4-4 0,-1-1 0,-1-4 0,-2 0 0,3 0 0,-4 0 0,0 0 0,0 0 0,0 1 0,-4 3 0,-1 1 0,-4 4 0,0 0 0,0 0 0,0 0 0,0-4 0,1 3 0,-1-3 0,0 4 0,1 0 0,-1 0 0,1 4 0,-1 1 0,4 4 0,-3-1 0,3 2 0,-4-1 0,-1 5 0,1 1 0,-1 5 0,-1 0 0,6-5 0,-4-1 0,8 0 0,-7-4 0,7 4 0,0-9 0,6-1 0,4-4 0,0 0 0,0 0 0,0 0 0,0 0 0,-1 0 0,1 0 0,-1-3 0,-3-3 0,3-2 0,-3-2 0,0 1 0,4-5 0,-4 3 0,0-3 0,3 5 0,-3 0 0,0 0 0,-1-1 0,-4 2 0,4 2 0,-3-1 0,-1 6 0,-5-3 0,-3 4 0,3-4 0,-4 3 0,5-3 0,-5 4 0,0-4 0,0 3 0,1-2 0,-1 3 0,1 0 0,-1 0 0,1 0 0,-1 0 0,1 0 0,3 3 0,5-2 0,1 7 0,7-3 0,-7 4 0,3 0 0,0 0 0,1 0 0,0 0 0,3-5 0,-7 4 0,2-3 0,1 0 0,1-1 0,3-4 0,0 0 0,0 0 0,1 0 0,-1 0 0,1 0 0,-1 0 0,0 0 0,-3-4 0,-1-1 0,-4-3 0,0 3 0,0 2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9-19T16:44:26.093"/>
    </inkml:context>
    <inkml:brush xml:id="br0">
      <inkml:brushProperty name="width" value="0.05" units="cm"/>
      <inkml:brushProperty name="height" value="0.05" units="cm"/>
      <inkml:brushProperty name="color" value="#E71224"/>
    </inkml:brush>
  </inkml:definitions>
  <inkml:trace contextRef="#ctx0" brushRef="#br0">81 27 24575,'-9'0'0,"1"0"0,-1 0 0,4 4 0,1 1 0,4 3 0,0 1 0,0 0 0,0 0 0,0 0 0,4-4 0,0-1 0,5-4 0,-1 0 0,0 0 0,-3-4 0,3 3 0,-7-7 0,3 3 0,-4-4 0,0 0 0,0 0 0,0 0 0,0 0 0,0 0 0,0 1 0,-4 3 0,-1 1 0,-3 4 0,-1 0 0,0 0 0,0 0 0,0 0 0,0 0 0,0 0 0,1 0 0,-1 0 0,5 4 0,0 1 0,4 3 0,0 0 0,0 1 0,0-1 0,0 1 0,0 0 0,0-1 0,4 1 0,0-4 0,5 3 0,0-7 0,0 7 0,0-7 0,0 7 0,5-3 0,-3 4 0,7 1 0,-8-5 0,3-1 0,-4-4 0,0 0 0,0 0 0,0 0 0,-4-4 0,-2-1 0,-3-3 0,0-1 0,0 0 0,0 0 0,0 1 0,0-1 0,0 0 0,0 1 0,-3 3 0,2-3 0,-7 7 0,3-7 0,-4 7 0,0-3 0,1 4 0,-1 0 0,1 0 0,-1 0 0,1 0 0,3 4 0,1 1 0,4-1 0,0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9-19T16:44:30.507"/>
    </inkml:context>
    <inkml:brush xml:id="br0">
      <inkml:brushProperty name="width" value="0.05" units="cm"/>
      <inkml:brushProperty name="height" value="0.05" units="cm"/>
      <inkml:brushProperty name="color" value="#E71224"/>
    </inkml:brush>
  </inkml:definitions>
  <inkml:trace contextRef="#ctx0" brushRef="#br0">46 80 24575,'-4'4'0,"0"0"0,4 5 0,0-1 0,0 0 0,4-3 0,0-1 0,5-4 0,-1 0 0,0 0 0,-3-4 0,3-1 0,-7-4 0,2 0 0,-3 0 0,0 0 0,0 0 0,0 0 0,0 0 0,0 0 0,-3 5 0,-2 0 0,-4 4 0,1 0 0,-1 0 0,1 0 0,-1 0 0,0 0 0,1 0 0,-1 0 0,4 3 0,2 2 0,3 4 0,0-1 0,0 0 0,0 1 0,0-1 0,3-3 0,2-2 0,3-3 0,1 0 0,-1 0 0,0 0 0,1 0 0,-1 0 0,1-4 0,-4-1 0,2-3 0,-2 2 0,0-2 0,-1 4 0,0-1 0,-3-3 0,3 3 0,-4-3 0,0-1 0,-4 5 0,0 0 0,-5 4 0,0 0 0,1 0 0,-1 0 0,0 0 0,0 0 0,0 0 0,0 0 0,1 0 0,-1 0 0,4 3 0,1 2 0,4 4 0,0-1 0,0 1 0,0 0 0,0 0 0,0 0 0,0 0 0,0 0 0,0-1 0,0 1 0,0-1 0,0 1 0,0-1 0,4-3 0,1-1 0,0 0 0,3-3 0,-3 7 0,4-7 0,-1 2 0,1-3 0,0 0 0,-5-4 0,4-1 0,-7-4 0,7 0 0,-7-1 0,8 1 0,-5 0 0,1 0 0,-1 0 0,0 4 0,-3-2 0,3 2 0,-4-4 0,0 1 0,0-1 0,0 0 0,0 0 0,0 1 0,-4 3 0,0 1 0,-5 4 0,0-4 0,0 3 0,0-3 0,0 4 0,1 0 0,-1 0 0,0 0 0,1 0 0,-1 0 0,1 4 0,3 1 0,1 3 0,4 1 0,0 0 0,0-1 0,0 1 0,0-1 0,0 1 0,0-1 0,4-3 0,1-2 0,4-3 0,-1 0 0,1 0 0,0 0 0,-1 0 0,1 0 0,-1 0 0,1 0 0,-1 0 0,-3-4 0,2 3 0,-6-3 0,3 4 0</inkml:trace>
</inkml:ink>
</file>

<file path=ppt/media/hdphoto1.wdp>
</file>

<file path=ppt/media/hdphoto2.wdp>
</file>

<file path=ppt/media/image1.png>
</file>

<file path=ppt/media/image10.tiff>
</file>

<file path=ppt/media/image100.png>
</file>

<file path=ppt/media/image11.png>
</file>

<file path=ppt/media/image12.tiff>
</file>

<file path=ppt/media/image13.tiff>
</file>

<file path=ppt/media/image14.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8.png>
</file>

<file path=ppt/media/image4.png>
</file>

<file path=ppt/media/image4.tiff>
</file>

<file path=ppt/media/image5.png>
</file>

<file path=ppt/media/image50.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FA870F-C41B-9B4C-901B-7159AE079D00}" type="datetimeFigureOut">
              <a:rPr lang="en-US" smtClean="0"/>
              <a:t>9/24/19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1CFE49-7933-1B4D-81B7-A9163543A7D4}" type="slidenum">
              <a:rPr lang="en-US" smtClean="0"/>
              <a:t>‹#›</a:t>
            </a:fld>
            <a:endParaRPr lang="en-US"/>
          </a:p>
        </p:txBody>
      </p:sp>
    </p:spTree>
    <p:extLst>
      <p:ext uri="{BB962C8B-B14F-4D97-AF65-F5344CB8AC3E}">
        <p14:creationId xmlns:p14="http://schemas.microsoft.com/office/powerpoint/2010/main" val="3647811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Guard, Precondition</a:t>
            </a:r>
          </a:p>
          <a:p>
            <a:r>
              <a:rPr lang="en-US" dirty="0"/>
              <a:t>Effect, Reset map</a:t>
            </a:r>
          </a:p>
          <a:p>
            <a:r>
              <a:rPr lang="en-US" dirty="0"/>
              <a:t>Invariance</a:t>
            </a:r>
          </a:p>
        </p:txBody>
      </p:sp>
      <p:sp>
        <p:nvSpPr>
          <p:cNvPr id="4" name="Slide Number Placeholder 3"/>
          <p:cNvSpPr>
            <a:spLocks noGrp="1"/>
          </p:cNvSpPr>
          <p:nvPr>
            <p:ph type="sldNum" sz="quarter" idx="10"/>
          </p:nvPr>
        </p:nvSpPr>
        <p:spPr/>
        <p:txBody>
          <a:bodyPr/>
          <a:lstStyle/>
          <a:p>
            <a:fld id="{42F81894-4E42-4C20-B559-1A0CBC527A27}" type="slidenum">
              <a:rPr lang="en-US" smtClean="0"/>
              <a:t>4</a:t>
            </a:fld>
            <a:endParaRPr lang="en-US"/>
          </a:p>
        </p:txBody>
      </p:sp>
    </p:spTree>
    <p:extLst>
      <p:ext uri="{BB962C8B-B14F-4D97-AF65-F5344CB8AC3E}">
        <p14:creationId xmlns:p14="http://schemas.microsoft.com/office/powerpoint/2010/main" val="1057880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Pick a couple</a:t>
            </a:r>
            <a:r>
              <a:rPr lang="en-US" baseline="0" dirty="0"/>
              <a:t> of nice examples</a:t>
            </a:r>
            <a:endParaRPr lang="en-US" dirty="0"/>
          </a:p>
        </p:txBody>
      </p:sp>
      <p:sp>
        <p:nvSpPr>
          <p:cNvPr id="4" name="Slide Number Placeholder 3"/>
          <p:cNvSpPr>
            <a:spLocks noGrp="1"/>
          </p:cNvSpPr>
          <p:nvPr>
            <p:ph type="sldNum" sz="quarter" idx="10"/>
          </p:nvPr>
        </p:nvSpPr>
        <p:spPr/>
        <p:txBody>
          <a:bodyPr/>
          <a:lstStyle/>
          <a:p>
            <a:fld id="{42F81894-4E42-4C20-B559-1A0CBC527A27}" type="slidenum">
              <a:rPr lang="en-US" smtClean="0"/>
              <a:t>7</a:t>
            </a:fld>
            <a:endParaRPr lang="en-US"/>
          </a:p>
        </p:txBody>
      </p:sp>
    </p:spTree>
    <p:extLst>
      <p:ext uri="{BB962C8B-B14F-4D97-AF65-F5344CB8AC3E}">
        <p14:creationId xmlns:p14="http://schemas.microsoft.com/office/powerpoint/2010/main" val="925650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 mins.</a:t>
            </a:r>
          </a:p>
        </p:txBody>
      </p:sp>
      <p:sp>
        <p:nvSpPr>
          <p:cNvPr id="4" name="Slide Number Placeholder 3"/>
          <p:cNvSpPr>
            <a:spLocks noGrp="1"/>
          </p:cNvSpPr>
          <p:nvPr>
            <p:ph type="sldNum" sz="quarter" idx="5"/>
          </p:nvPr>
        </p:nvSpPr>
        <p:spPr/>
        <p:txBody>
          <a:bodyPr/>
          <a:lstStyle/>
          <a:p>
            <a:fld id="{68E2075C-BB6B-1242-B0E9-C1B429E7B4C4}" type="slidenum">
              <a:rPr lang="en-US" smtClean="0"/>
              <a:t>13</a:t>
            </a:fld>
            <a:endParaRPr lang="en-US"/>
          </a:p>
        </p:txBody>
      </p:sp>
    </p:spTree>
    <p:extLst>
      <p:ext uri="{BB962C8B-B14F-4D97-AF65-F5344CB8AC3E}">
        <p14:creationId xmlns:p14="http://schemas.microsoft.com/office/powerpoint/2010/main" val="4004701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300 years of mathematics developed for analyzing physics will not be enough for analyzing systems like self-driving cars where computers switch between different physics</a:t>
            </a:r>
          </a:p>
        </p:txBody>
      </p:sp>
      <p:sp>
        <p:nvSpPr>
          <p:cNvPr id="4" name="Slide Number Placeholder 3"/>
          <p:cNvSpPr>
            <a:spLocks noGrp="1"/>
          </p:cNvSpPr>
          <p:nvPr>
            <p:ph type="sldNum" sz="quarter" idx="5"/>
          </p:nvPr>
        </p:nvSpPr>
        <p:spPr/>
        <p:txBody>
          <a:bodyPr/>
          <a:lstStyle/>
          <a:p>
            <a:fld id="{68E2075C-BB6B-1242-B0E9-C1B429E7B4C4}" type="slidenum">
              <a:rPr lang="en-US" smtClean="0"/>
              <a:t>16</a:t>
            </a:fld>
            <a:endParaRPr lang="en-US"/>
          </a:p>
        </p:txBody>
      </p:sp>
    </p:spTree>
    <p:extLst>
      <p:ext uri="{BB962C8B-B14F-4D97-AF65-F5344CB8AC3E}">
        <p14:creationId xmlns:p14="http://schemas.microsoft.com/office/powerpoint/2010/main" val="2252333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C8B86-8394-CF4A-8879-985DED942E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13E8767-01DB-644B-8656-C6EFB5A41A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EA0A7D0-C575-F24A-BB45-ACACEAC8568F}"/>
              </a:ext>
            </a:extLst>
          </p:cNvPr>
          <p:cNvSpPr>
            <a:spLocks noGrp="1"/>
          </p:cNvSpPr>
          <p:nvPr>
            <p:ph type="dt" sz="half" idx="10"/>
          </p:nvPr>
        </p:nvSpPr>
        <p:spPr/>
        <p:txBody>
          <a:bodyPr/>
          <a:lstStyle/>
          <a:p>
            <a:fld id="{2315D9E1-BA57-E444-8F13-844B2ED4FDAE}" type="datetimeFigureOut">
              <a:rPr lang="en-US" smtClean="0"/>
              <a:t>9/24/19</a:t>
            </a:fld>
            <a:endParaRPr lang="en-US"/>
          </a:p>
        </p:txBody>
      </p:sp>
      <p:sp>
        <p:nvSpPr>
          <p:cNvPr id="5" name="Footer Placeholder 4">
            <a:extLst>
              <a:ext uri="{FF2B5EF4-FFF2-40B4-BE49-F238E27FC236}">
                <a16:creationId xmlns:a16="http://schemas.microsoft.com/office/drawing/2014/main" id="{D6670689-5CA8-714A-9066-C1657D87D2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06E8F8-BB2D-EB4B-A41E-26E92CB7DCEA}"/>
              </a:ext>
            </a:extLst>
          </p:cNvPr>
          <p:cNvSpPr>
            <a:spLocks noGrp="1"/>
          </p:cNvSpPr>
          <p:nvPr>
            <p:ph type="sldNum" sz="quarter" idx="12"/>
          </p:nvPr>
        </p:nvSpPr>
        <p:spPr/>
        <p:txBody>
          <a:bodyPr/>
          <a:lstStyle/>
          <a:p>
            <a:fld id="{43314DD1-184D-9F47-8F33-DB71469054A9}" type="slidenum">
              <a:rPr lang="en-US" smtClean="0"/>
              <a:t>‹#›</a:t>
            </a:fld>
            <a:endParaRPr lang="en-US"/>
          </a:p>
        </p:txBody>
      </p:sp>
    </p:spTree>
    <p:extLst>
      <p:ext uri="{BB962C8B-B14F-4D97-AF65-F5344CB8AC3E}">
        <p14:creationId xmlns:p14="http://schemas.microsoft.com/office/powerpoint/2010/main" val="2744849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C72AF-0390-1747-9F43-0886D6107A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7EF510A-BF30-ED4C-9055-5F26395EA1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00B714-F60D-1444-AF99-F36108704DFD}"/>
              </a:ext>
            </a:extLst>
          </p:cNvPr>
          <p:cNvSpPr>
            <a:spLocks noGrp="1"/>
          </p:cNvSpPr>
          <p:nvPr>
            <p:ph type="dt" sz="half" idx="10"/>
          </p:nvPr>
        </p:nvSpPr>
        <p:spPr/>
        <p:txBody>
          <a:bodyPr/>
          <a:lstStyle/>
          <a:p>
            <a:fld id="{2315D9E1-BA57-E444-8F13-844B2ED4FDAE}" type="datetimeFigureOut">
              <a:rPr lang="en-US" smtClean="0"/>
              <a:t>9/24/19</a:t>
            </a:fld>
            <a:endParaRPr lang="en-US"/>
          </a:p>
        </p:txBody>
      </p:sp>
      <p:sp>
        <p:nvSpPr>
          <p:cNvPr id="5" name="Footer Placeholder 4">
            <a:extLst>
              <a:ext uri="{FF2B5EF4-FFF2-40B4-BE49-F238E27FC236}">
                <a16:creationId xmlns:a16="http://schemas.microsoft.com/office/drawing/2014/main" id="{763C39DE-D529-8947-B94B-7EC6DA9039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4E377B-9055-4C46-8575-90576FAF5C89}"/>
              </a:ext>
            </a:extLst>
          </p:cNvPr>
          <p:cNvSpPr>
            <a:spLocks noGrp="1"/>
          </p:cNvSpPr>
          <p:nvPr>
            <p:ph type="sldNum" sz="quarter" idx="12"/>
          </p:nvPr>
        </p:nvSpPr>
        <p:spPr/>
        <p:txBody>
          <a:bodyPr/>
          <a:lstStyle/>
          <a:p>
            <a:fld id="{43314DD1-184D-9F47-8F33-DB71469054A9}" type="slidenum">
              <a:rPr lang="en-US" smtClean="0"/>
              <a:t>‹#›</a:t>
            </a:fld>
            <a:endParaRPr lang="en-US"/>
          </a:p>
        </p:txBody>
      </p:sp>
    </p:spTree>
    <p:extLst>
      <p:ext uri="{BB962C8B-B14F-4D97-AF65-F5344CB8AC3E}">
        <p14:creationId xmlns:p14="http://schemas.microsoft.com/office/powerpoint/2010/main" val="1588992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80C65D-041F-8541-B8F4-1FD71717D0A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90D139C-CB53-A249-9422-F81FC7090EE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D30235-E02C-894B-ACBA-07ADBB1CE7A2}"/>
              </a:ext>
            </a:extLst>
          </p:cNvPr>
          <p:cNvSpPr>
            <a:spLocks noGrp="1"/>
          </p:cNvSpPr>
          <p:nvPr>
            <p:ph type="dt" sz="half" idx="10"/>
          </p:nvPr>
        </p:nvSpPr>
        <p:spPr/>
        <p:txBody>
          <a:bodyPr/>
          <a:lstStyle/>
          <a:p>
            <a:fld id="{2315D9E1-BA57-E444-8F13-844B2ED4FDAE}" type="datetimeFigureOut">
              <a:rPr lang="en-US" smtClean="0"/>
              <a:t>9/24/19</a:t>
            </a:fld>
            <a:endParaRPr lang="en-US"/>
          </a:p>
        </p:txBody>
      </p:sp>
      <p:sp>
        <p:nvSpPr>
          <p:cNvPr id="5" name="Footer Placeholder 4">
            <a:extLst>
              <a:ext uri="{FF2B5EF4-FFF2-40B4-BE49-F238E27FC236}">
                <a16:creationId xmlns:a16="http://schemas.microsoft.com/office/drawing/2014/main" id="{EA8B82DC-3033-1B4F-9246-B3C055A992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880D55-FFE4-B841-B7A5-90315C45237D}"/>
              </a:ext>
            </a:extLst>
          </p:cNvPr>
          <p:cNvSpPr>
            <a:spLocks noGrp="1"/>
          </p:cNvSpPr>
          <p:nvPr>
            <p:ph type="sldNum" sz="quarter" idx="12"/>
          </p:nvPr>
        </p:nvSpPr>
        <p:spPr/>
        <p:txBody>
          <a:bodyPr/>
          <a:lstStyle/>
          <a:p>
            <a:fld id="{43314DD1-184D-9F47-8F33-DB71469054A9}" type="slidenum">
              <a:rPr lang="en-US" smtClean="0"/>
              <a:t>‹#›</a:t>
            </a:fld>
            <a:endParaRPr lang="en-US"/>
          </a:p>
        </p:txBody>
      </p:sp>
    </p:spTree>
    <p:extLst>
      <p:ext uri="{BB962C8B-B14F-4D97-AF65-F5344CB8AC3E}">
        <p14:creationId xmlns:p14="http://schemas.microsoft.com/office/powerpoint/2010/main" val="3944217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C0C49-22EA-0349-883C-1151767C01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5DB3E3-218C-3F4D-91D5-C2D0F9E6C7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8F8787-F933-7A4C-9DBC-876DBC26310C}"/>
              </a:ext>
            </a:extLst>
          </p:cNvPr>
          <p:cNvSpPr>
            <a:spLocks noGrp="1"/>
          </p:cNvSpPr>
          <p:nvPr>
            <p:ph type="dt" sz="half" idx="10"/>
          </p:nvPr>
        </p:nvSpPr>
        <p:spPr/>
        <p:txBody>
          <a:bodyPr/>
          <a:lstStyle/>
          <a:p>
            <a:fld id="{2315D9E1-BA57-E444-8F13-844B2ED4FDAE}" type="datetimeFigureOut">
              <a:rPr lang="en-US" smtClean="0"/>
              <a:t>9/24/19</a:t>
            </a:fld>
            <a:endParaRPr lang="en-US"/>
          </a:p>
        </p:txBody>
      </p:sp>
      <p:sp>
        <p:nvSpPr>
          <p:cNvPr id="5" name="Footer Placeholder 4">
            <a:extLst>
              <a:ext uri="{FF2B5EF4-FFF2-40B4-BE49-F238E27FC236}">
                <a16:creationId xmlns:a16="http://schemas.microsoft.com/office/drawing/2014/main" id="{7551B10C-0667-2840-B949-F299D282B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D5E409-847A-834A-A045-AD74C58618DC}"/>
              </a:ext>
            </a:extLst>
          </p:cNvPr>
          <p:cNvSpPr>
            <a:spLocks noGrp="1"/>
          </p:cNvSpPr>
          <p:nvPr>
            <p:ph type="sldNum" sz="quarter" idx="12"/>
          </p:nvPr>
        </p:nvSpPr>
        <p:spPr/>
        <p:txBody>
          <a:bodyPr/>
          <a:lstStyle/>
          <a:p>
            <a:fld id="{43314DD1-184D-9F47-8F33-DB71469054A9}" type="slidenum">
              <a:rPr lang="en-US" smtClean="0"/>
              <a:t>‹#›</a:t>
            </a:fld>
            <a:endParaRPr lang="en-US"/>
          </a:p>
        </p:txBody>
      </p:sp>
    </p:spTree>
    <p:extLst>
      <p:ext uri="{BB962C8B-B14F-4D97-AF65-F5344CB8AC3E}">
        <p14:creationId xmlns:p14="http://schemas.microsoft.com/office/powerpoint/2010/main" val="4223489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85699-8781-C741-9AEB-D20BDBDEA6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B7D410E-179E-4941-B697-062DB2B6EB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A99B6CF-7A24-6943-AD57-36F46FE55DCE}"/>
              </a:ext>
            </a:extLst>
          </p:cNvPr>
          <p:cNvSpPr>
            <a:spLocks noGrp="1"/>
          </p:cNvSpPr>
          <p:nvPr>
            <p:ph type="dt" sz="half" idx="10"/>
          </p:nvPr>
        </p:nvSpPr>
        <p:spPr/>
        <p:txBody>
          <a:bodyPr/>
          <a:lstStyle/>
          <a:p>
            <a:fld id="{2315D9E1-BA57-E444-8F13-844B2ED4FDAE}" type="datetimeFigureOut">
              <a:rPr lang="en-US" smtClean="0"/>
              <a:t>9/24/19</a:t>
            </a:fld>
            <a:endParaRPr lang="en-US"/>
          </a:p>
        </p:txBody>
      </p:sp>
      <p:sp>
        <p:nvSpPr>
          <p:cNvPr id="5" name="Footer Placeholder 4">
            <a:extLst>
              <a:ext uri="{FF2B5EF4-FFF2-40B4-BE49-F238E27FC236}">
                <a16:creationId xmlns:a16="http://schemas.microsoft.com/office/drawing/2014/main" id="{09294D23-2641-774F-9A73-CAC38CC7E7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224156-0D71-F44D-98B9-3533989ABD93}"/>
              </a:ext>
            </a:extLst>
          </p:cNvPr>
          <p:cNvSpPr>
            <a:spLocks noGrp="1"/>
          </p:cNvSpPr>
          <p:nvPr>
            <p:ph type="sldNum" sz="quarter" idx="12"/>
          </p:nvPr>
        </p:nvSpPr>
        <p:spPr/>
        <p:txBody>
          <a:bodyPr/>
          <a:lstStyle/>
          <a:p>
            <a:fld id="{43314DD1-184D-9F47-8F33-DB71469054A9}" type="slidenum">
              <a:rPr lang="en-US" smtClean="0"/>
              <a:t>‹#›</a:t>
            </a:fld>
            <a:endParaRPr lang="en-US"/>
          </a:p>
        </p:txBody>
      </p:sp>
    </p:spTree>
    <p:extLst>
      <p:ext uri="{BB962C8B-B14F-4D97-AF65-F5344CB8AC3E}">
        <p14:creationId xmlns:p14="http://schemas.microsoft.com/office/powerpoint/2010/main" val="2017038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4039E-C9C6-E845-84B8-3396A9A0D00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10ED53-F7D8-9D4C-91C1-3B2C548957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B25857-5DF5-2F42-8DD0-F54894745C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BE4D066-9882-A346-8370-579B259172E8}"/>
              </a:ext>
            </a:extLst>
          </p:cNvPr>
          <p:cNvSpPr>
            <a:spLocks noGrp="1"/>
          </p:cNvSpPr>
          <p:nvPr>
            <p:ph type="dt" sz="half" idx="10"/>
          </p:nvPr>
        </p:nvSpPr>
        <p:spPr/>
        <p:txBody>
          <a:bodyPr/>
          <a:lstStyle/>
          <a:p>
            <a:fld id="{2315D9E1-BA57-E444-8F13-844B2ED4FDAE}" type="datetimeFigureOut">
              <a:rPr lang="en-US" smtClean="0"/>
              <a:t>9/24/19</a:t>
            </a:fld>
            <a:endParaRPr lang="en-US"/>
          </a:p>
        </p:txBody>
      </p:sp>
      <p:sp>
        <p:nvSpPr>
          <p:cNvPr id="6" name="Footer Placeholder 5">
            <a:extLst>
              <a:ext uri="{FF2B5EF4-FFF2-40B4-BE49-F238E27FC236}">
                <a16:creationId xmlns:a16="http://schemas.microsoft.com/office/drawing/2014/main" id="{3A7A40B7-5CC0-3840-83D9-FB52F605BB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80AAB1-862E-414B-A02E-9C68829DA08E}"/>
              </a:ext>
            </a:extLst>
          </p:cNvPr>
          <p:cNvSpPr>
            <a:spLocks noGrp="1"/>
          </p:cNvSpPr>
          <p:nvPr>
            <p:ph type="sldNum" sz="quarter" idx="12"/>
          </p:nvPr>
        </p:nvSpPr>
        <p:spPr/>
        <p:txBody>
          <a:bodyPr/>
          <a:lstStyle/>
          <a:p>
            <a:fld id="{43314DD1-184D-9F47-8F33-DB71469054A9}" type="slidenum">
              <a:rPr lang="en-US" smtClean="0"/>
              <a:t>‹#›</a:t>
            </a:fld>
            <a:endParaRPr lang="en-US"/>
          </a:p>
        </p:txBody>
      </p:sp>
    </p:spTree>
    <p:extLst>
      <p:ext uri="{BB962C8B-B14F-4D97-AF65-F5344CB8AC3E}">
        <p14:creationId xmlns:p14="http://schemas.microsoft.com/office/powerpoint/2010/main" val="3830760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57BC3-F4CA-2445-BE4A-F3331C889D1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3295936-7721-BA40-8CC4-85C7DA6210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773070-2956-1C45-9B17-FEAB413570F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A38567D-C1F3-CF46-AEC6-79837CB23C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D67E23-0020-9040-A4AA-9C88F765C02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B1B1D9A-D762-A947-89EB-DC41499B4845}"/>
              </a:ext>
            </a:extLst>
          </p:cNvPr>
          <p:cNvSpPr>
            <a:spLocks noGrp="1"/>
          </p:cNvSpPr>
          <p:nvPr>
            <p:ph type="dt" sz="half" idx="10"/>
          </p:nvPr>
        </p:nvSpPr>
        <p:spPr/>
        <p:txBody>
          <a:bodyPr/>
          <a:lstStyle/>
          <a:p>
            <a:fld id="{2315D9E1-BA57-E444-8F13-844B2ED4FDAE}" type="datetimeFigureOut">
              <a:rPr lang="en-US" smtClean="0"/>
              <a:t>9/24/19</a:t>
            </a:fld>
            <a:endParaRPr lang="en-US"/>
          </a:p>
        </p:txBody>
      </p:sp>
      <p:sp>
        <p:nvSpPr>
          <p:cNvPr id="8" name="Footer Placeholder 7">
            <a:extLst>
              <a:ext uri="{FF2B5EF4-FFF2-40B4-BE49-F238E27FC236}">
                <a16:creationId xmlns:a16="http://schemas.microsoft.com/office/drawing/2014/main" id="{6E4AFD1F-012B-324E-B3A6-2A7CE3B355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6E49C7-8745-9842-91FA-22C3C6946C8F}"/>
              </a:ext>
            </a:extLst>
          </p:cNvPr>
          <p:cNvSpPr>
            <a:spLocks noGrp="1"/>
          </p:cNvSpPr>
          <p:nvPr>
            <p:ph type="sldNum" sz="quarter" idx="12"/>
          </p:nvPr>
        </p:nvSpPr>
        <p:spPr/>
        <p:txBody>
          <a:bodyPr/>
          <a:lstStyle/>
          <a:p>
            <a:fld id="{43314DD1-184D-9F47-8F33-DB71469054A9}" type="slidenum">
              <a:rPr lang="en-US" smtClean="0"/>
              <a:t>‹#›</a:t>
            </a:fld>
            <a:endParaRPr lang="en-US"/>
          </a:p>
        </p:txBody>
      </p:sp>
    </p:spTree>
    <p:extLst>
      <p:ext uri="{BB962C8B-B14F-4D97-AF65-F5344CB8AC3E}">
        <p14:creationId xmlns:p14="http://schemas.microsoft.com/office/powerpoint/2010/main" val="537318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71385-4DB7-7545-A627-12C7FF0C479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CCB17AE-1B1A-6C44-9A88-FBC1369E9352}"/>
              </a:ext>
            </a:extLst>
          </p:cNvPr>
          <p:cNvSpPr>
            <a:spLocks noGrp="1"/>
          </p:cNvSpPr>
          <p:nvPr>
            <p:ph type="dt" sz="half" idx="10"/>
          </p:nvPr>
        </p:nvSpPr>
        <p:spPr/>
        <p:txBody>
          <a:bodyPr/>
          <a:lstStyle/>
          <a:p>
            <a:fld id="{2315D9E1-BA57-E444-8F13-844B2ED4FDAE}" type="datetimeFigureOut">
              <a:rPr lang="en-US" smtClean="0"/>
              <a:t>9/24/19</a:t>
            </a:fld>
            <a:endParaRPr lang="en-US"/>
          </a:p>
        </p:txBody>
      </p:sp>
      <p:sp>
        <p:nvSpPr>
          <p:cNvPr id="4" name="Footer Placeholder 3">
            <a:extLst>
              <a:ext uri="{FF2B5EF4-FFF2-40B4-BE49-F238E27FC236}">
                <a16:creationId xmlns:a16="http://schemas.microsoft.com/office/drawing/2014/main" id="{EA9084A8-AF1E-704C-A9D9-54303698388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00C7B52-D078-EC44-83C8-AE32896D73B0}"/>
              </a:ext>
            </a:extLst>
          </p:cNvPr>
          <p:cNvSpPr>
            <a:spLocks noGrp="1"/>
          </p:cNvSpPr>
          <p:nvPr>
            <p:ph type="sldNum" sz="quarter" idx="12"/>
          </p:nvPr>
        </p:nvSpPr>
        <p:spPr/>
        <p:txBody>
          <a:bodyPr/>
          <a:lstStyle/>
          <a:p>
            <a:fld id="{43314DD1-184D-9F47-8F33-DB71469054A9}" type="slidenum">
              <a:rPr lang="en-US" smtClean="0"/>
              <a:t>‹#›</a:t>
            </a:fld>
            <a:endParaRPr lang="en-US"/>
          </a:p>
        </p:txBody>
      </p:sp>
    </p:spTree>
    <p:extLst>
      <p:ext uri="{BB962C8B-B14F-4D97-AF65-F5344CB8AC3E}">
        <p14:creationId xmlns:p14="http://schemas.microsoft.com/office/powerpoint/2010/main" val="3342078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CA8E95-A1E0-614C-99F0-8FD407E906C6}"/>
              </a:ext>
            </a:extLst>
          </p:cNvPr>
          <p:cNvSpPr>
            <a:spLocks noGrp="1"/>
          </p:cNvSpPr>
          <p:nvPr>
            <p:ph type="dt" sz="half" idx="10"/>
          </p:nvPr>
        </p:nvSpPr>
        <p:spPr/>
        <p:txBody>
          <a:bodyPr/>
          <a:lstStyle/>
          <a:p>
            <a:fld id="{2315D9E1-BA57-E444-8F13-844B2ED4FDAE}" type="datetimeFigureOut">
              <a:rPr lang="en-US" smtClean="0"/>
              <a:t>9/24/19</a:t>
            </a:fld>
            <a:endParaRPr lang="en-US"/>
          </a:p>
        </p:txBody>
      </p:sp>
      <p:sp>
        <p:nvSpPr>
          <p:cNvPr id="3" name="Footer Placeholder 2">
            <a:extLst>
              <a:ext uri="{FF2B5EF4-FFF2-40B4-BE49-F238E27FC236}">
                <a16:creationId xmlns:a16="http://schemas.microsoft.com/office/drawing/2014/main" id="{BF901ACC-7B0F-8C4E-B570-27CABC7ACC3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3F6F871-54E7-6E4F-A01B-951EE7BF7C15}"/>
              </a:ext>
            </a:extLst>
          </p:cNvPr>
          <p:cNvSpPr>
            <a:spLocks noGrp="1"/>
          </p:cNvSpPr>
          <p:nvPr>
            <p:ph type="sldNum" sz="quarter" idx="12"/>
          </p:nvPr>
        </p:nvSpPr>
        <p:spPr/>
        <p:txBody>
          <a:bodyPr/>
          <a:lstStyle/>
          <a:p>
            <a:fld id="{43314DD1-184D-9F47-8F33-DB71469054A9}" type="slidenum">
              <a:rPr lang="en-US" smtClean="0"/>
              <a:t>‹#›</a:t>
            </a:fld>
            <a:endParaRPr lang="en-US"/>
          </a:p>
        </p:txBody>
      </p:sp>
    </p:spTree>
    <p:extLst>
      <p:ext uri="{BB962C8B-B14F-4D97-AF65-F5344CB8AC3E}">
        <p14:creationId xmlns:p14="http://schemas.microsoft.com/office/powerpoint/2010/main" val="3366382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0E1F0-C70B-0E4C-B5B5-7CE99600B3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D76656-68B0-AA48-A979-ACBF123EAF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0CE1E83-C986-C644-865D-1A9B4EC153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FF7BD4-1280-7D48-BEAB-7DADB9D480C8}"/>
              </a:ext>
            </a:extLst>
          </p:cNvPr>
          <p:cNvSpPr>
            <a:spLocks noGrp="1"/>
          </p:cNvSpPr>
          <p:nvPr>
            <p:ph type="dt" sz="half" idx="10"/>
          </p:nvPr>
        </p:nvSpPr>
        <p:spPr/>
        <p:txBody>
          <a:bodyPr/>
          <a:lstStyle/>
          <a:p>
            <a:fld id="{2315D9E1-BA57-E444-8F13-844B2ED4FDAE}" type="datetimeFigureOut">
              <a:rPr lang="en-US" smtClean="0"/>
              <a:t>9/24/19</a:t>
            </a:fld>
            <a:endParaRPr lang="en-US"/>
          </a:p>
        </p:txBody>
      </p:sp>
      <p:sp>
        <p:nvSpPr>
          <p:cNvPr id="6" name="Footer Placeholder 5">
            <a:extLst>
              <a:ext uri="{FF2B5EF4-FFF2-40B4-BE49-F238E27FC236}">
                <a16:creationId xmlns:a16="http://schemas.microsoft.com/office/drawing/2014/main" id="{9BAC559A-F195-2E40-9FB1-DD44756B9F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961874-5FB0-6548-A898-DA548F4A7F7F}"/>
              </a:ext>
            </a:extLst>
          </p:cNvPr>
          <p:cNvSpPr>
            <a:spLocks noGrp="1"/>
          </p:cNvSpPr>
          <p:nvPr>
            <p:ph type="sldNum" sz="quarter" idx="12"/>
          </p:nvPr>
        </p:nvSpPr>
        <p:spPr/>
        <p:txBody>
          <a:bodyPr/>
          <a:lstStyle/>
          <a:p>
            <a:fld id="{43314DD1-184D-9F47-8F33-DB71469054A9}" type="slidenum">
              <a:rPr lang="en-US" smtClean="0"/>
              <a:t>‹#›</a:t>
            </a:fld>
            <a:endParaRPr lang="en-US"/>
          </a:p>
        </p:txBody>
      </p:sp>
    </p:spTree>
    <p:extLst>
      <p:ext uri="{BB962C8B-B14F-4D97-AF65-F5344CB8AC3E}">
        <p14:creationId xmlns:p14="http://schemas.microsoft.com/office/powerpoint/2010/main" val="207532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EBC5E-5612-384A-AC0A-DC89CA81C5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C87FEEE-9FE5-0348-A675-095DB2EF2B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9FF4EA-4E99-FD4D-AE6F-71A2F04BEC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8F4C6C-4DFA-FD45-A040-7E5FD28AF81C}"/>
              </a:ext>
            </a:extLst>
          </p:cNvPr>
          <p:cNvSpPr>
            <a:spLocks noGrp="1"/>
          </p:cNvSpPr>
          <p:nvPr>
            <p:ph type="dt" sz="half" idx="10"/>
          </p:nvPr>
        </p:nvSpPr>
        <p:spPr/>
        <p:txBody>
          <a:bodyPr/>
          <a:lstStyle/>
          <a:p>
            <a:fld id="{2315D9E1-BA57-E444-8F13-844B2ED4FDAE}" type="datetimeFigureOut">
              <a:rPr lang="en-US" smtClean="0"/>
              <a:t>9/24/19</a:t>
            </a:fld>
            <a:endParaRPr lang="en-US"/>
          </a:p>
        </p:txBody>
      </p:sp>
      <p:sp>
        <p:nvSpPr>
          <p:cNvPr id="6" name="Footer Placeholder 5">
            <a:extLst>
              <a:ext uri="{FF2B5EF4-FFF2-40B4-BE49-F238E27FC236}">
                <a16:creationId xmlns:a16="http://schemas.microsoft.com/office/drawing/2014/main" id="{6E34CAB3-E86A-6E4A-AFCC-2E376E204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59F31B-8428-3446-84BD-534CE739F91A}"/>
              </a:ext>
            </a:extLst>
          </p:cNvPr>
          <p:cNvSpPr>
            <a:spLocks noGrp="1"/>
          </p:cNvSpPr>
          <p:nvPr>
            <p:ph type="sldNum" sz="quarter" idx="12"/>
          </p:nvPr>
        </p:nvSpPr>
        <p:spPr/>
        <p:txBody>
          <a:bodyPr/>
          <a:lstStyle/>
          <a:p>
            <a:fld id="{43314DD1-184D-9F47-8F33-DB71469054A9}" type="slidenum">
              <a:rPr lang="en-US" smtClean="0"/>
              <a:t>‹#›</a:t>
            </a:fld>
            <a:endParaRPr lang="en-US"/>
          </a:p>
        </p:txBody>
      </p:sp>
    </p:spTree>
    <p:extLst>
      <p:ext uri="{BB962C8B-B14F-4D97-AF65-F5344CB8AC3E}">
        <p14:creationId xmlns:p14="http://schemas.microsoft.com/office/powerpoint/2010/main" val="3324018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209A39-6773-3641-86A3-424C598100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F16471-7EC3-0D49-9300-A63F047BC5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029416-6A45-1649-AE56-DB76C248EF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15D9E1-BA57-E444-8F13-844B2ED4FDAE}" type="datetimeFigureOut">
              <a:rPr lang="en-US" smtClean="0"/>
              <a:t>9/24/19</a:t>
            </a:fld>
            <a:endParaRPr lang="en-US"/>
          </a:p>
        </p:txBody>
      </p:sp>
      <p:sp>
        <p:nvSpPr>
          <p:cNvPr id="5" name="Footer Placeholder 4">
            <a:extLst>
              <a:ext uri="{FF2B5EF4-FFF2-40B4-BE49-F238E27FC236}">
                <a16:creationId xmlns:a16="http://schemas.microsoft.com/office/drawing/2014/main" id="{C443410C-627E-D645-814F-14E2B72E43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BFC04EF-9CE7-794F-B579-07C21F4276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314DD1-184D-9F47-8F33-DB71469054A9}" type="slidenum">
              <a:rPr lang="en-US" smtClean="0"/>
              <a:t>‹#›</a:t>
            </a:fld>
            <a:endParaRPr lang="en-US"/>
          </a:p>
        </p:txBody>
      </p:sp>
    </p:spTree>
    <p:extLst>
      <p:ext uri="{BB962C8B-B14F-4D97-AF65-F5344CB8AC3E}">
        <p14:creationId xmlns:p14="http://schemas.microsoft.com/office/powerpoint/2010/main" val="20427864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mitras@illinois.ed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tif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0.tiff"/><Relationship Id="rId3" Type="http://schemas.openxmlformats.org/officeDocument/2006/relationships/image" Target="../media/image6.tiff"/><Relationship Id="rId7" Type="http://schemas.microsoft.com/office/2007/relationships/hdphoto" Target="../media/hdphoto2.wdp"/><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1.wdp"/><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6.png"/><Relationship Id="rId18" Type="http://schemas.openxmlformats.org/officeDocument/2006/relationships/customXml" Target="../ink/ink7.xml"/><Relationship Id="rId26" Type="http://schemas.openxmlformats.org/officeDocument/2006/relationships/customXml" Target="../ink/ink10.xml"/><Relationship Id="rId3" Type="http://schemas.openxmlformats.org/officeDocument/2006/relationships/customXml" Target="../ink/ink2.xml"/><Relationship Id="rId21" Type="http://schemas.openxmlformats.org/officeDocument/2006/relationships/image" Target="../media/image31.png"/><Relationship Id="rId7" Type="http://schemas.openxmlformats.org/officeDocument/2006/relationships/customXml" Target="../ink/ink4.xml"/><Relationship Id="rId12" Type="http://schemas.openxmlformats.org/officeDocument/2006/relationships/image" Target="../media/image25.png"/><Relationship Id="rId17" Type="http://schemas.openxmlformats.org/officeDocument/2006/relationships/image" Target="../media/image29.png"/><Relationship Id="rId25" Type="http://schemas.openxmlformats.org/officeDocument/2006/relationships/image" Target="../media/image34.png"/><Relationship Id="rId2" Type="http://schemas.openxmlformats.org/officeDocument/2006/relationships/image" Target="../media/image19.png"/><Relationship Id="rId16" Type="http://schemas.openxmlformats.org/officeDocument/2006/relationships/customXml" Target="../ink/ink6.xml"/><Relationship Id="rId20" Type="http://schemas.openxmlformats.org/officeDocument/2006/relationships/customXml" Target="../ink/ink8.xml"/><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image" Target="../media/image24.png"/><Relationship Id="rId24" Type="http://schemas.openxmlformats.org/officeDocument/2006/relationships/image" Target="../media/image33.png"/><Relationship Id="rId5" Type="http://schemas.openxmlformats.org/officeDocument/2006/relationships/customXml" Target="../ink/ink3.xml"/><Relationship Id="rId15" Type="http://schemas.openxmlformats.org/officeDocument/2006/relationships/image" Target="../media/image28.png"/><Relationship Id="rId23" Type="http://schemas.openxmlformats.org/officeDocument/2006/relationships/image" Target="../media/image32.png"/><Relationship Id="rId10" Type="http://schemas.openxmlformats.org/officeDocument/2006/relationships/image" Target="../media/image23.png"/><Relationship Id="rId19" Type="http://schemas.openxmlformats.org/officeDocument/2006/relationships/image" Target="../media/image30.png"/><Relationship Id="rId4" Type="http://schemas.openxmlformats.org/officeDocument/2006/relationships/image" Target="../media/image20.png"/><Relationship Id="rId9" Type="http://schemas.openxmlformats.org/officeDocument/2006/relationships/customXml" Target="../ink/ink5.xml"/><Relationship Id="rId14" Type="http://schemas.openxmlformats.org/officeDocument/2006/relationships/image" Target="../media/image27.png"/><Relationship Id="rId22" Type="http://schemas.openxmlformats.org/officeDocument/2006/relationships/customXml" Target="../ink/ink9.xml"/><Relationship Id="rId27"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14.emf"/><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customXml" Target="../ink/ink11.xml"/><Relationship Id="rId4" Type="http://schemas.openxmlformats.org/officeDocument/2006/relationships/image" Target="../media/image15.emf"/></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tif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994304"/>
          </a:xfrm>
        </p:spPr>
        <p:txBody>
          <a:bodyPr>
            <a:normAutofit/>
          </a:bodyPr>
          <a:lstStyle/>
          <a:p>
            <a:r>
              <a:rPr lang="en-US" sz="3600" dirty="0"/>
              <a:t>Modeling Cyberphysical Systems</a:t>
            </a:r>
          </a:p>
        </p:txBody>
      </p:sp>
      <p:sp>
        <p:nvSpPr>
          <p:cNvPr id="3" name="Subtitle 2"/>
          <p:cNvSpPr>
            <a:spLocks noGrp="1"/>
          </p:cNvSpPr>
          <p:nvPr>
            <p:ph type="subTitle" idx="1"/>
          </p:nvPr>
        </p:nvSpPr>
        <p:spPr/>
        <p:txBody>
          <a:bodyPr>
            <a:normAutofit/>
          </a:bodyPr>
          <a:lstStyle/>
          <a:p>
            <a:r>
              <a:rPr lang="en-US" dirty="0"/>
              <a:t>Sayan Mitra</a:t>
            </a:r>
          </a:p>
          <a:p>
            <a:r>
              <a:rPr lang="en-US" dirty="0"/>
              <a:t>Verifying </a:t>
            </a:r>
            <a:r>
              <a:rPr lang="en-US"/>
              <a:t>cyberphysical</a:t>
            </a:r>
            <a:r>
              <a:rPr lang="en-US" dirty="0"/>
              <a:t> systems</a:t>
            </a:r>
          </a:p>
          <a:p>
            <a:r>
              <a:rPr lang="en-US" dirty="0">
                <a:hlinkClick r:id="rId2"/>
              </a:rPr>
              <a:t>mitras@illinois.edu</a:t>
            </a:r>
            <a:endParaRPr lang="en-US" dirty="0"/>
          </a:p>
        </p:txBody>
      </p:sp>
    </p:spTree>
    <p:extLst>
      <p:ext uri="{BB962C8B-B14F-4D97-AF65-F5344CB8AC3E}">
        <p14:creationId xmlns:p14="http://schemas.microsoft.com/office/powerpoint/2010/main" val="22396807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B8960-AB09-BE42-9E8A-A6C12B9DE2BD}"/>
              </a:ext>
            </a:extLst>
          </p:cNvPr>
          <p:cNvSpPr>
            <a:spLocks noGrp="1"/>
          </p:cNvSpPr>
          <p:nvPr>
            <p:ph type="title"/>
          </p:nvPr>
        </p:nvSpPr>
        <p:spPr/>
        <p:txBody>
          <a:bodyPr/>
          <a:lstStyle/>
          <a:p>
            <a:r>
              <a:rPr lang="en-US" dirty="0"/>
              <a:t>Urgency</a:t>
            </a:r>
          </a:p>
        </p:txBody>
      </p:sp>
      <p:pic>
        <p:nvPicPr>
          <p:cNvPr id="5" name="Picture 4">
            <a:extLst>
              <a:ext uri="{FF2B5EF4-FFF2-40B4-BE49-F238E27FC236}">
                <a16:creationId xmlns:a16="http://schemas.microsoft.com/office/drawing/2014/main" id="{C3C16046-AC4B-ED49-9AE3-4BB081C809A9}"/>
              </a:ext>
            </a:extLst>
          </p:cNvPr>
          <p:cNvPicPr>
            <a:picLocks noChangeAspect="1"/>
          </p:cNvPicPr>
          <p:nvPr/>
        </p:nvPicPr>
        <p:blipFill>
          <a:blip r:embed="rId2"/>
          <a:stretch>
            <a:fillRect/>
          </a:stretch>
        </p:blipFill>
        <p:spPr>
          <a:xfrm>
            <a:off x="450850" y="1645558"/>
            <a:ext cx="4839607" cy="1365827"/>
          </a:xfrm>
          <a:prstGeom prst="rect">
            <a:avLst/>
          </a:prstGeom>
        </p:spPr>
      </p:pic>
      <p:sp>
        <p:nvSpPr>
          <p:cNvPr id="7" name="Rectangle 3">
            <a:extLst>
              <a:ext uri="{FF2B5EF4-FFF2-40B4-BE49-F238E27FC236}">
                <a16:creationId xmlns:a16="http://schemas.microsoft.com/office/drawing/2014/main" id="{C5A7AC65-9D5F-4744-8882-C507A4191A73}"/>
              </a:ext>
            </a:extLst>
          </p:cNvPr>
          <p:cNvSpPr>
            <a:spLocks noChangeArrowheads="1"/>
          </p:cNvSpPr>
          <p:nvPr/>
        </p:nvSpPr>
        <p:spPr bwMode="auto">
          <a:xfrm>
            <a:off x="6400801" y="568132"/>
            <a:ext cx="4246880"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en-US" altLang="en-US" sz="1400" b="1" i="0" u="none" strike="noStrike" cap="none" normalizeH="0" baseline="0" dirty="0">
                <a:ln>
                  <a:noFill/>
                </a:ln>
                <a:solidFill>
                  <a:schemeClr val="tx1"/>
                </a:solidFill>
                <a:effectLst/>
                <a:latin typeface="NimbusRomNo9L"/>
              </a:rPr>
              <a:t>automaton </a:t>
            </a:r>
            <a:r>
              <a:rPr kumimoji="0" lang="en-US" altLang="en-US" sz="1400" b="0" i="0" u="none" strike="noStrike" cap="none" normalizeH="0" baseline="0" dirty="0">
                <a:ln>
                  <a:noFill/>
                </a:ln>
                <a:solidFill>
                  <a:schemeClr val="tx1"/>
                </a:solidFill>
                <a:effectLst/>
                <a:latin typeface="NimbusSanL"/>
              </a:rPr>
              <a:t>Thermostat</a:t>
            </a:r>
            <a:r>
              <a:rPr kumimoji="0" lang="en-US" altLang="en-US" sz="1400" b="0" i="0" u="none" strike="noStrike" cap="none" normalizeH="0" baseline="0" dirty="0">
                <a:ln>
                  <a:noFill/>
                </a:ln>
                <a:solidFill>
                  <a:schemeClr val="tx1"/>
                </a:solidFill>
                <a:effectLst/>
                <a:latin typeface="NimbusRomNo9L"/>
              </a:rPr>
              <a:t>(</a:t>
            </a:r>
            <a:r>
              <a:rPr kumimoji="0" lang="en-US" altLang="en-US" sz="1400" b="0" i="1" u="none" strike="noStrike" cap="none" normalizeH="0" baseline="0" dirty="0">
                <a:ln>
                  <a:noFill/>
                </a:ln>
                <a:solidFill>
                  <a:schemeClr val="tx1"/>
                </a:solidFill>
                <a:effectLst/>
                <a:latin typeface="NimbusRomNo9L"/>
              </a:rPr>
              <a:t>u</a:t>
            </a:r>
            <a:r>
              <a:rPr kumimoji="0" lang="en-US" altLang="en-US" sz="1400" b="0" i="0" u="none" strike="noStrike" cap="none" normalizeH="0" baseline="0" dirty="0">
                <a:ln>
                  <a:noFill/>
                </a:ln>
                <a:solidFill>
                  <a:schemeClr val="tx1"/>
                </a:solidFill>
                <a:effectLst/>
                <a:latin typeface="rtxmi"/>
              </a:rPr>
              <a:t>, </a:t>
            </a:r>
            <a:r>
              <a:rPr kumimoji="0" lang="en-US" altLang="en-US" sz="1400" b="0" i="1" u="none" strike="noStrike" cap="none" normalizeH="0" baseline="0" dirty="0">
                <a:ln>
                  <a:noFill/>
                </a:ln>
                <a:solidFill>
                  <a:schemeClr val="tx1"/>
                </a:solidFill>
                <a:effectLst/>
                <a:latin typeface="NimbusRomNo9L"/>
              </a:rPr>
              <a:t>l</a:t>
            </a:r>
            <a:r>
              <a:rPr kumimoji="0" lang="en-US" altLang="en-US" sz="1400" b="0" i="0" u="none" strike="noStrike" cap="none" normalizeH="0" baseline="0" dirty="0">
                <a:ln>
                  <a:noFill/>
                </a:ln>
                <a:solidFill>
                  <a:schemeClr val="tx1"/>
                </a:solidFill>
                <a:effectLst/>
                <a:latin typeface="rtxmi"/>
              </a:rPr>
              <a:t>, </a:t>
            </a:r>
            <a:r>
              <a:rPr kumimoji="0" lang="en-US" altLang="en-US" sz="1400" b="0" i="1" u="none" strike="noStrike" cap="none" normalizeH="0" baseline="0" dirty="0">
                <a:ln>
                  <a:noFill/>
                </a:ln>
                <a:solidFill>
                  <a:schemeClr val="tx1"/>
                </a:solidFill>
                <a:effectLst/>
                <a:latin typeface="NimbusRomNo9L"/>
              </a:rPr>
              <a:t>K</a:t>
            </a:r>
            <a:r>
              <a:rPr kumimoji="0" lang="en-US" altLang="en-US" sz="1400" b="0" i="0" u="none" strike="noStrike" cap="none" normalizeH="0" baseline="0" dirty="0">
                <a:ln>
                  <a:noFill/>
                </a:ln>
                <a:solidFill>
                  <a:schemeClr val="tx1"/>
                </a:solidFill>
                <a:effectLst/>
                <a:latin typeface="rtxmi"/>
              </a:rPr>
              <a:t>, </a:t>
            </a:r>
            <a:r>
              <a:rPr kumimoji="0" lang="en-US" altLang="en-US" sz="1400" b="0" i="1" u="none" strike="noStrike" cap="none" normalizeH="0" baseline="0" dirty="0" err="1">
                <a:ln>
                  <a:noFill/>
                </a:ln>
                <a:solidFill>
                  <a:schemeClr val="tx1"/>
                </a:solidFill>
                <a:effectLst/>
                <a:latin typeface="NimbusRomNo9L"/>
              </a:rPr>
              <a:t>h,</a:t>
            </a:r>
            <a:r>
              <a:rPr kumimoji="0" lang="en-US" altLang="en-US" sz="1400" b="0" i="1" u="none" strike="noStrike" cap="none" normalizeH="0" baseline="0" dirty="0" err="1">
                <a:ln>
                  <a:noFill/>
                </a:ln>
                <a:solidFill>
                  <a:srgbClr val="FF0000"/>
                </a:solidFill>
                <a:effectLst/>
                <a:latin typeface="NimbusRomNo9L"/>
              </a:rPr>
              <a:t>d</a:t>
            </a:r>
            <a:r>
              <a:rPr kumimoji="0" lang="en-US" altLang="en-US" sz="1400" b="0" i="1" u="none" strike="noStrike" cap="none" normalizeH="0" baseline="0" dirty="0">
                <a:ln>
                  <a:noFill/>
                </a:ln>
                <a:solidFill>
                  <a:srgbClr val="FF0000"/>
                </a:solidFill>
                <a:effectLst/>
                <a:latin typeface="NimbusRomNo9L"/>
              </a:rPr>
              <a:t> </a:t>
            </a:r>
            <a:r>
              <a:rPr kumimoji="0" lang="en-US" altLang="en-US" sz="1400" b="0" i="0" u="none" strike="noStrike" cap="none" normalizeH="0" baseline="0" dirty="0">
                <a:ln>
                  <a:noFill/>
                </a:ln>
                <a:solidFill>
                  <a:srgbClr val="FF0000"/>
                </a:solidFill>
                <a:effectLst/>
                <a:latin typeface="NimbusRomNo9L"/>
              </a:rPr>
              <a:t>: </a:t>
            </a:r>
            <a:r>
              <a:rPr kumimoji="0" lang="en-US" altLang="en-US" sz="1400" b="0" i="0" u="none" strike="noStrike" cap="none" normalizeH="0" baseline="0" dirty="0">
                <a:ln>
                  <a:noFill/>
                </a:ln>
                <a:solidFill>
                  <a:srgbClr val="FF0000"/>
                </a:solidFill>
                <a:effectLst/>
                <a:latin typeface="NimbusMonL"/>
              </a:rPr>
              <a:t>Real</a:t>
            </a:r>
            <a:r>
              <a:rPr kumimoji="0" lang="en-US" altLang="en-US" sz="1400" b="0" i="0" u="none" strike="noStrike" cap="none" normalizeH="0" baseline="0" dirty="0">
                <a:ln>
                  <a:noFill/>
                </a:ln>
                <a:solidFill>
                  <a:schemeClr val="tx1"/>
                </a:solidFill>
                <a:effectLst/>
                <a:latin typeface="NimbusRomNo9L"/>
              </a:rPr>
              <a:t>) where </a:t>
            </a:r>
            <a:r>
              <a:rPr kumimoji="0" lang="en-US" altLang="en-US" sz="1400" b="0" i="1" u="none" strike="noStrike" cap="none" normalizeH="0" baseline="0" dirty="0">
                <a:ln>
                  <a:noFill/>
                </a:ln>
                <a:solidFill>
                  <a:schemeClr val="tx1"/>
                </a:solidFill>
                <a:effectLst/>
                <a:latin typeface="NimbusRomNo9L"/>
              </a:rPr>
              <a:t>u </a:t>
            </a:r>
            <a:r>
              <a:rPr kumimoji="0" lang="en-US" altLang="en-US" sz="1400" b="0" i="0" u="none" strike="noStrike" cap="none" normalizeH="0" baseline="0" dirty="0">
                <a:ln>
                  <a:noFill/>
                </a:ln>
                <a:solidFill>
                  <a:schemeClr val="tx1"/>
                </a:solidFill>
                <a:effectLst/>
                <a:latin typeface="rtxmi"/>
              </a:rPr>
              <a:t>&gt; </a:t>
            </a:r>
            <a:r>
              <a:rPr kumimoji="0" lang="en-US" altLang="en-US" sz="1400" b="0" i="1" u="none" strike="noStrike" cap="none" normalizeH="0" baseline="0" dirty="0">
                <a:ln>
                  <a:noFill/>
                </a:ln>
                <a:solidFill>
                  <a:schemeClr val="tx1"/>
                </a:solidFill>
                <a:effectLst/>
                <a:latin typeface="NimbusRomNo9L"/>
              </a:rPr>
              <a:t>l </a:t>
            </a:r>
          </a:p>
          <a:p>
            <a:pPr lvl="0" eaLnBrk="0" fontAlgn="base" hangingPunct="0">
              <a:spcBef>
                <a:spcPct val="0"/>
              </a:spcBef>
              <a:spcAft>
                <a:spcPct val="0"/>
              </a:spcAft>
            </a:pPr>
            <a:r>
              <a:rPr kumimoji="0" lang="en-US" altLang="en-US" sz="1400" b="1" i="0" u="none" strike="noStrike" cap="none" normalizeH="0" baseline="0" dirty="0">
                <a:ln>
                  <a:noFill/>
                </a:ln>
                <a:solidFill>
                  <a:schemeClr val="tx1"/>
                </a:solidFill>
                <a:effectLst/>
                <a:latin typeface="NimbusRomNo9L"/>
              </a:rPr>
              <a:t>  type</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Status </a:t>
            </a:r>
            <a:r>
              <a:rPr kumimoji="0" lang="en-US" altLang="en-US" sz="1400" b="0" i="0" u="none" strike="noStrike" cap="none" normalizeH="0" baseline="0" dirty="0">
                <a:ln>
                  <a:noFill/>
                </a:ln>
                <a:solidFill>
                  <a:schemeClr val="tx1"/>
                </a:solidFill>
                <a:effectLst/>
                <a:latin typeface="NimbusMonL"/>
              </a:rPr>
              <a:t>enumeration </a:t>
            </a:r>
            <a:r>
              <a:rPr kumimoji="0" lang="en-US" altLang="en-US" sz="1400" b="0" i="0" u="none" strike="noStrike" cap="none" normalizeH="0" baseline="0" dirty="0">
                <a:ln>
                  <a:noFill/>
                </a:ln>
                <a:solidFill>
                  <a:schemeClr val="tx1"/>
                </a:solidFill>
                <a:effectLst/>
                <a:latin typeface="NimbusRomNo9L"/>
              </a:rPr>
              <a:t>[</a:t>
            </a:r>
            <a:r>
              <a:rPr kumimoji="0" lang="en-US" altLang="en-US" sz="1400" b="0" i="1" u="none" strike="noStrike" cap="none" normalizeH="0" baseline="0" dirty="0">
                <a:ln>
                  <a:noFill/>
                </a:ln>
                <a:solidFill>
                  <a:schemeClr val="tx1"/>
                </a:solidFill>
                <a:effectLst/>
                <a:latin typeface="NimbusRomNo9L"/>
              </a:rPr>
              <a:t>on</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off </a:t>
            </a:r>
            <a:r>
              <a:rPr kumimoji="0" lang="en-US" altLang="en-US" sz="1400" b="0" i="0" u="none" strike="noStrike" cap="none" normalizeH="0" baseline="0" dirty="0">
                <a:ln>
                  <a:noFill/>
                </a:ln>
                <a:solidFill>
                  <a:schemeClr val="tx1"/>
                </a:solidFill>
                <a:effectLst/>
                <a:latin typeface="NimbusRomNo9L"/>
              </a:rPr>
              <a:t>]</a:t>
            </a:r>
            <a:br>
              <a:rPr kumimoji="0" lang="en-US" altLang="en-US" sz="1400" b="0" i="0" u="none" strike="noStrike" cap="none" normalizeH="0" baseline="0" dirty="0">
                <a:ln>
                  <a:noFill/>
                </a:ln>
                <a:solidFill>
                  <a:schemeClr val="tx1"/>
                </a:solidFill>
                <a:effectLst/>
                <a:latin typeface="NimbusRomNo9L"/>
              </a:rPr>
            </a:b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actions</a:t>
            </a:r>
            <a:r>
              <a:rPr kumimoji="0" lang="en-US" altLang="en-US" sz="14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SanL"/>
              </a:rPr>
              <a:t>    </a:t>
            </a:r>
            <a:r>
              <a:rPr kumimoji="0" lang="en-US" altLang="en-US" sz="1400" b="0" i="0" u="none" strike="noStrike" cap="none" normalizeH="0" baseline="0" dirty="0" err="1">
                <a:ln>
                  <a:noFill/>
                </a:ln>
                <a:solidFill>
                  <a:schemeClr val="tx1"/>
                </a:solidFill>
                <a:effectLst/>
                <a:latin typeface="NimbusSanL"/>
              </a:rPr>
              <a:t>turnOn</a:t>
            </a:r>
            <a:r>
              <a:rPr kumimoji="0" lang="en-US" altLang="en-US" sz="1400" b="0" i="0" u="none" strike="noStrike" cap="none" normalizeH="0" baseline="0" dirty="0">
                <a:ln>
                  <a:noFill/>
                </a:ln>
                <a:solidFill>
                  <a:schemeClr val="tx1"/>
                </a:solidFill>
                <a:effectLst/>
                <a:latin typeface="NimbusRomNo9L"/>
              </a:rPr>
              <a:t>; </a:t>
            </a:r>
            <a:r>
              <a:rPr kumimoji="0" lang="en-US" altLang="en-US" sz="1400" b="0" i="0" u="none" strike="noStrike" cap="none" normalizeH="0" baseline="0" dirty="0" err="1">
                <a:ln>
                  <a:noFill/>
                </a:ln>
                <a:solidFill>
                  <a:schemeClr val="tx1"/>
                </a:solidFill>
                <a:effectLst/>
                <a:latin typeface="NimbusSanL"/>
              </a:rPr>
              <a:t>turnOff</a:t>
            </a:r>
            <a:r>
              <a:rPr kumimoji="0" lang="en-US" altLang="en-US" sz="14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endParaRPr kumimoji="0" lang="en-US" altLang="en-US" sz="1400" b="1" i="0" u="none" strike="noStrike" cap="none" normalizeH="0" baseline="0" dirty="0">
              <a:ln>
                <a:noFill/>
              </a:ln>
              <a:solidFill>
                <a:schemeClr val="tx1"/>
              </a:solidFill>
              <a:effectLst/>
              <a:latin typeface="NimbusRomNo9L"/>
            </a:endParaRPr>
          </a:p>
          <a:p>
            <a:pPr lvl="0" eaLnBrk="0" fontAlgn="base" hangingPunct="0">
              <a:spcBef>
                <a:spcPct val="0"/>
              </a:spcBef>
              <a:spcAft>
                <a:spcPct val="0"/>
              </a:spcAft>
            </a:pPr>
            <a:r>
              <a:rPr kumimoji="0" lang="en-US" altLang="en-US" sz="1400" b="1" i="0" u="none" strike="noStrike" cap="none" normalizeH="0" baseline="0" dirty="0">
                <a:ln>
                  <a:noFill/>
                </a:ln>
                <a:solidFill>
                  <a:schemeClr val="tx1"/>
                </a:solidFill>
                <a:effectLst/>
                <a:latin typeface="NimbusRomNo9L"/>
              </a:rPr>
              <a:t>  variables</a:t>
            </a:r>
            <a:r>
              <a:rPr kumimoji="0" lang="en-US" altLang="en-US" sz="14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1" u="none" strike="noStrike" cap="none" normalizeH="0" baseline="0" dirty="0">
                <a:ln>
                  <a:noFill/>
                </a:ln>
                <a:solidFill>
                  <a:schemeClr val="tx1"/>
                </a:solidFill>
                <a:effectLst/>
                <a:latin typeface="NimbusRomNo9L"/>
              </a:rPr>
              <a:t>     x</a:t>
            </a:r>
            <a:r>
              <a:rPr kumimoji="0" lang="en-US" altLang="en-US" sz="1400" b="0" i="0" u="none" strike="noStrike" cap="none" normalizeH="0" baseline="0" dirty="0">
                <a:ln>
                  <a:noFill/>
                </a:ln>
                <a:solidFill>
                  <a:schemeClr val="tx1"/>
                </a:solidFill>
                <a:effectLst/>
                <a:latin typeface="NimbusRomNo9L"/>
              </a:rPr>
              <a:t>: </a:t>
            </a:r>
            <a:r>
              <a:rPr kumimoji="0" lang="en-US" altLang="en-US" sz="1400" b="0" i="0" u="none" strike="noStrike" cap="none" normalizeH="0" baseline="0" dirty="0">
                <a:ln>
                  <a:noFill/>
                </a:ln>
                <a:solidFill>
                  <a:schemeClr val="tx1"/>
                </a:solidFill>
                <a:effectLst/>
                <a:latin typeface="NimbusMonL"/>
              </a:rPr>
              <a:t>Real </a:t>
            </a:r>
            <a:r>
              <a:rPr kumimoji="0" lang="en-US" altLang="en-US" sz="1400" b="0" i="0" u="none" strike="noStrike" cap="none" normalizeH="0" baseline="0" dirty="0">
                <a:ln>
                  <a:noFill/>
                </a:ln>
                <a:solidFill>
                  <a:schemeClr val="tx1"/>
                </a:solidFill>
                <a:effectLst/>
                <a:latin typeface="NimbusRomNo9L"/>
              </a:rPr>
              <a:t>:</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l loc</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Status </a:t>
            </a:r>
            <a:r>
              <a:rPr kumimoji="0" lang="en-US" altLang="en-US" sz="1400" b="0" i="0" u="none" strike="noStrike" cap="none" normalizeH="0" baseline="0" dirty="0">
                <a:ln>
                  <a:noFill/>
                </a:ln>
                <a:solidFill>
                  <a:schemeClr val="tx1"/>
                </a:solidFill>
                <a:effectLst/>
                <a:latin typeface="NimbusRomNo9L"/>
              </a:rPr>
              <a:t>:</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on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transitions</a:t>
            </a:r>
            <a:r>
              <a:rPr kumimoji="0" lang="en-US" altLang="en-US" sz="14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SanL"/>
              </a:rPr>
              <a:t>     </a:t>
            </a:r>
            <a:r>
              <a:rPr kumimoji="0" lang="en-US" altLang="en-US" sz="1400" b="0" i="0" u="none" strike="noStrike" cap="none" normalizeH="0" baseline="0" dirty="0" err="1">
                <a:ln>
                  <a:noFill/>
                </a:ln>
                <a:solidFill>
                  <a:schemeClr val="tx1"/>
                </a:solidFill>
                <a:effectLst/>
                <a:latin typeface="NimbusSanL"/>
              </a:rPr>
              <a:t>turnOn</a:t>
            </a:r>
            <a:r>
              <a:rPr kumimoji="0" lang="en-US" altLang="en-US" sz="1400" b="0" i="0" u="none" strike="noStrike" cap="none" normalizeH="0" baseline="0" dirty="0">
                <a:ln>
                  <a:noFill/>
                </a:ln>
                <a:solidFill>
                  <a:schemeClr val="tx1"/>
                </a:solidFill>
                <a:effectLst/>
                <a:latin typeface="NimbusSan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pre</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err="1">
                <a:ln>
                  <a:noFill/>
                </a:ln>
                <a:solidFill>
                  <a:schemeClr val="tx1"/>
                </a:solidFill>
                <a:effectLst/>
                <a:latin typeface="NimbusRomNo9L"/>
              </a:rPr>
              <a:t>x</a:t>
            </a:r>
            <a:r>
              <a:rPr kumimoji="0" lang="en-US" altLang="en-US" sz="1400" b="0" i="0" u="none" strike="noStrike" cap="none" normalizeH="0" baseline="0" dirty="0" err="1">
                <a:ln>
                  <a:noFill/>
                </a:ln>
                <a:solidFill>
                  <a:schemeClr val="tx1"/>
                </a:solidFill>
                <a:effectLst/>
                <a:latin typeface="txsy"/>
              </a:rPr>
              <a:t>≤</a:t>
            </a:r>
            <a:r>
              <a:rPr kumimoji="0" lang="en-US" altLang="en-US" sz="1400" b="0" i="1" u="none" strike="noStrike" cap="none" normalizeH="0" baseline="0" dirty="0" err="1">
                <a:ln>
                  <a:noFill/>
                </a:ln>
                <a:solidFill>
                  <a:schemeClr val="tx1"/>
                </a:solidFill>
                <a:effectLst/>
                <a:latin typeface="NimbusRomNo9L"/>
              </a:rPr>
              <a:t>l</a:t>
            </a:r>
            <a:r>
              <a:rPr kumimoji="0" lang="en-US" altLang="en-US" sz="1400" b="0" i="1" u="none" strike="noStrike" cap="none" normalizeH="0" baseline="0" dirty="0">
                <a:ln>
                  <a:noFill/>
                </a:ln>
                <a:solidFill>
                  <a:schemeClr val="tx1"/>
                </a:solidFill>
                <a:effectLst/>
                <a:latin typeface="NimbusRomNo9L"/>
              </a:rPr>
              <a:t>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loc</a:t>
            </a:r>
            <a:r>
              <a:rPr kumimoji="0" lang="en-US" altLang="en-US" sz="1400" b="0" i="0" u="none" strike="noStrike" cap="none" normalizeH="0" baseline="0" dirty="0">
                <a:ln>
                  <a:noFill/>
                </a:ln>
                <a:solidFill>
                  <a:schemeClr val="tx1"/>
                </a:solidFill>
                <a:effectLst/>
                <a:latin typeface="rtxr"/>
              </a:rPr>
              <a:t>=</a:t>
            </a:r>
            <a:r>
              <a:rPr kumimoji="0" lang="en-US" altLang="en-US" sz="1400" b="0" i="1" u="none" strike="noStrike" cap="none" normalizeH="0" baseline="0" dirty="0">
                <a:ln>
                  <a:noFill/>
                </a:ln>
                <a:solidFill>
                  <a:schemeClr val="tx1"/>
                </a:solidFill>
                <a:effectLst/>
                <a:latin typeface="NimbusRomNo9L"/>
              </a:rPr>
              <a:t>off </a:t>
            </a:r>
          </a:p>
          <a:p>
            <a:pPr lvl="0" eaLnBrk="0" fontAlgn="base" hangingPunct="0">
              <a:spcBef>
                <a:spcPct val="0"/>
              </a:spcBef>
              <a:spcAft>
                <a:spcPct val="0"/>
              </a:spcAft>
            </a:pPr>
            <a:r>
              <a:rPr lang="en-US" altLang="en-US" sz="1400" i="1" dirty="0">
                <a:latin typeface="NimbusRomNo9L"/>
              </a:rPr>
              <a:t>     </a:t>
            </a:r>
            <a:r>
              <a:rPr kumimoji="0" lang="en-US" altLang="en-US" sz="1400" b="1" i="0" u="none" strike="noStrike" cap="none" normalizeH="0" baseline="0" dirty="0">
                <a:ln>
                  <a:noFill/>
                </a:ln>
                <a:solidFill>
                  <a:schemeClr val="tx1"/>
                </a:solidFill>
                <a:effectLst/>
                <a:latin typeface="NimbusRomNo9L"/>
              </a:rPr>
              <a:t>eff</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loc </a:t>
            </a:r>
            <a:r>
              <a:rPr kumimoji="0" lang="en-US" altLang="en-US" sz="1400" b="0" i="0" u="none" strike="noStrike" cap="none" normalizeH="0" baseline="0" dirty="0">
                <a:ln>
                  <a:noFill/>
                </a:ln>
                <a:solidFill>
                  <a:schemeClr val="tx1"/>
                </a:solidFill>
                <a:effectLst/>
                <a:latin typeface="NimbusRomNo9L"/>
              </a:rPr>
              <a:t>:</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on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endParaRPr kumimoji="0" lang="en-US" altLang="en-US" sz="1400" b="1" i="0" u="none" strike="noStrike" cap="none" normalizeH="0" baseline="0" dirty="0">
              <a:ln>
                <a:noFill/>
              </a:ln>
              <a:solidFill>
                <a:schemeClr val="tx1"/>
              </a:solidFill>
              <a:effectLst/>
              <a:latin typeface="NimbusRomNo9L"/>
            </a:endParaRPr>
          </a:p>
          <a:p>
            <a:pPr lvl="0" eaLnBrk="0" fontAlgn="base" hangingPunct="0">
              <a:spcBef>
                <a:spcPct val="0"/>
              </a:spcBef>
              <a:spcAft>
                <a:spcPct val="0"/>
              </a:spcAft>
            </a:pPr>
            <a:r>
              <a:rPr kumimoji="0" lang="en-US" altLang="en-US" sz="1400" b="1" i="0" u="none" strike="noStrike" cap="none" normalizeH="0" baseline="0" dirty="0">
                <a:ln>
                  <a:noFill/>
                </a:ln>
                <a:solidFill>
                  <a:schemeClr val="tx1"/>
                </a:solidFill>
                <a:effectLst/>
                <a:latin typeface="NimbusRomNo9L"/>
              </a:rPr>
              <a:t>trajectories</a:t>
            </a:r>
            <a:r>
              <a:rPr kumimoji="0" lang="en-US" altLang="en-US" sz="14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SanL"/>
              </a:rPr>
              <a:t>     </a:t>
            </a:r>
            <a:r>
              <a:rPr kumimoji="0" lang="en-US" altLang="en-US" sz="1400" b="0" i="0" u="none" strike="noStrike" cap="none" normalizeH="0" baseline="0" dirty="0" err="1">
                <a:ln>
                  <a:noFill/>
                </a:ln>
                <a:solidFill>
                  <a:schemeClr val="tx1"/>
                </a:solidFill>
                <a:effectLst/>
                <a:latin typeface="NimbusSanL"/>
              </a:rPr>
              <a:t>modeOn</a:t>
            </a:r>
            <a:r>
              <a:rPr kumimoji="0" lang="en-US" altLang="en-US" sz="1400" b="0" i="0" u="none" strike="noStrike" cap="none" normalizeH="0" baseline="0" dirty="0">
                <a:ln>
                  <a:noFill/>
                </a:ln>
                <a:solidFill>
                  <a:schemeClr val="tx1"/>
                </a:solidFill>
                <a:effectLst/>
                <a:latin typeface="NimbusSanL"/>
              </a:rPr>
              <a:t> </a:t>
            </a:r>
          </a:p>
          <a:p>
            <a:pPr lvl="0" eaLnBrk="0" fontAlgn="base" hangingPunct="0">
              <a:spcBef>
                <a:spcPct val="0"/>
              </a:spcBef>
              <a:spcAft>
                <a:spcPct val="0"/>
              </a:spcAft>
            </a:pPr>
            <a:r>
              <a:rPr lang="en-US" altLang="en-US" sz="1400" dirty="0">
                <a:latin typeface="NimbusSanL"/>
              </a:rPr>
              <a:t>     </a:t>
            </a:r>
            <a:r>
              <a:rPr kumimoji="0" lang="en-US" altLang="en-US" sz="1400" b="1" i="0" u="none" strike="noStrike" cap="none" normalizeH="0" baseline="0" dirty="0">
                <a:ln>
                  <a:noFill/>
                </a:ln>
                <a:solidFill>
                  <a:schemeClr val="tx1"/>
                </a:solidFill>
                <a:effectLst/>
                <a:latin typeface="NimbusRomNo9L"/>
              </a:rPr>
              <a:t>evolve</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d</a:t>
            </a:r>
            <a:r>
              <a:rPr kumimoji="0" lang="en-US" altLang="en-US" sz="1400" b="0" i="0" u="none" strike="noStrike" cap="none" normalizeH="0" baseline="0" dirty="0">
                <a:ln>
                  <a:noFill/>
                </a:ln>
                <a:solidFill>
                  <a:schemeClr val="tx1"/>
                </a:solidFill>
                <a:effectLst/>
                <a:latin typeface="NimbusRomNo9L"/>
              </a:rPr>
              <a:t>(</a:t>
            </a:r>
            <a:r>
              <a:rPr kumimoji="0" lang="en-US" altLang="en-US" sz="1400" b="0" i="1" u="none" strike="noStrike" cap="none" normalizeH="0" baseline="0" dirty="0">
                <a:ln>
                  <a:noFill/>
                </a:ln>
                <a:solidFill>
                  <a:schemeClr val="tx1"/>
                </a:solidFill>
                <a:effectLst/>
                <a:latin typeface="NimbusRomNo9L"/>
              </a:rPr>
              <a:t>x</a:t>
            </a:r>
            <a:r>
              <a:rPr kumimoji="0" lang="en-US" altLang="en-US" sz="1400" b="0" i="0" u="none" strike="noStrike" cap="none" normalizeH="0" baseline="0" dirty="0">
                <a:ln>
                  <a:noFill/>
                </a:ln>
                <a:solidFill>
                  <a:schemeClr val="tx1"/>
                </a:solidFill>
                <a:effectLst/>
                <a:latin typeface="NimbusRomNo9L"/>
              </a:rPr>
              <a:t>) </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K</a:t>
            </a:r>
            <a:r>
              <a:rPr kumimoji="0" lang="en-US" altLang="en-US" sz="1400" b="0" i="0" u="none" strike="noStrike" cap="none" normalizeH="0" baseline="0" dirty="0">
                <a:ln>
                  <a:noFill/>
                </a:ln>
                <a:solidFill>
                  <a:schemeClr val="tx1"/>
                </a:solidFill>
                <a:effectLst/>
                <a:latin typeface="NimbusRomNo9L"/>
              </a:rPr>
              <a:t>(</a:t>
            </a:r>
            <a:r>
              <a:rPr kumimoji="0" lang="en-US" altLang="en-US" sz="1400" b="0" i="1" u="none" strike="noStrike" cap="none" normalizeH="0" baseline="0" dirty="0">
                <a:ln>
                  <a:noFill/>
                </a:ln>
                <a:solidFill>
                  <a:schemeClr val="tx1"/>
                </a:solidFill>
                <a:effectLst/>
                <a:latin typeface="NimbusRomNo9L"/>
              </a:rPr>
              <a:t>h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x</a:t>
            </a:r>
            <a:r>
              <a:rPr kumimoji="0" lang="en-US" altLang="en-US" sz="1400" b="0" i="0" u="none" strike="noStrike" cap="none" normalizeH="0" baseline="0" dirty="0">
                <a:ln>
                  <a:noFill/>
                </a:ln>
                <a:solidFill>
                  <a:schemeClr val="tx1"/>
                </a:solidFill>
                <a:effectLst/>
                <a:latin typeface="NimbusRomNo9L"/>
              </a:rPr>
              <a:t>)</a:t>
            </a:r>
          </a:p>
          <a:p>
            <a:pPr lvl="0" eaLnBrk="0" fontAlgn="base" hangingPunct="0">
              <a:spcBef>
                <a:spcPct val="0"/>
              </a:spcBef>
              <a:spcAft>
                <a:spcPct val="0"/>
              </a:spcAft>
            </a:pPr>
            <a:r>
              <a:rPr lang="en-US" altLang="en-US" sz="1400" dirty="0">
                <a:latin typeface="NimbusRomNo9L"/>
              </a:rPr>
              <a:t>     </a:t>
            </a:r>
            <a:r>
              <a:rPr kumimoji="0" lang="en-US" altLang="en-US" sz="1400" b="1" i="0" u="none" strike="noStrike" cap="none" normalizeH="0" baseline="0" dirty="0">
                <a:ln>
                  <a:noFill/>
                </a:ln>
                <a:solidFill>
                  <a:schemeClr val="tx1"/>
                </a:solidFill>
                <a:effectLst/>
                <a:latin typeface="NimbusRomNo9L"/>
              </a:rPr>
              <a:t>invariant</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loc </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on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x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u </a:t>
            </a:r>
            <a:r>
              <a:rPr kumimoji="0" lang="en-US" altLang="en-US" sz="1400" b="0" i="1" u="none" strike="noStrike" cap="none" normalizeH="0" baseline="0" dirty="0">
                <a:ln>
                  <a:noFill/>
                </a:ln>
                <a:solidFill>
                  <a:srgbClr val="FF0000"/>
                </a:solidFill>
                <a:effectLst/>
                <a:latin typeface="NimbusRomNo9L"/>
              </a:rPr>
              <a:t>+ d </a:t>
            </a:r>
            <a:endParaRPr kumimoji="0" lang="en-US" altLang="en-US" sz="3200" b="0" i="0" u="none" strike="noStrike" cap="none" normalizeH="0" baseline="0" dirty="0">
              <a:ln>
                <a:noFill/>
              </a:ln>
              <a:solidFill>
                <a:srgbClr val="FF0000"/>
              </a:solidFill>
              <a:effectLst/>
            </a:endParaRPr>
          </a:p>
        </p:txBody>
      </p:sp>
      <p:pic>
        <p:nvPicPr>
          <p:cNvPr id="1028" name="Picture 4" descr="page75image7967904">
            <a:extLst>
              <a:ext uri="{FF2B5EF4-FFF2-40B4-BE49-F238E27FC236}">
                <a16:creationId xmlns:a16="http://schemas.microsoft.com/office/drawing/2014/main" id="{387B2CD3-C3A0-6049-BEE7-BAA0CA40FF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 y="754063"/>
            <a:ext cx="4559300" cy="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3">
            <a:extLst>
              <a:ext uri="{FF2B5EF4-FFF2-40B4-BE49-F238E27FC236}">
                <a16:creationId xmlns:a16="http://schemas.microsoft.com/office/drawing/2014/main" id="{12A16590-659E-F647-9F4C-830CCB4EDCFE}"/>
              </a:ext>
            </a:extLst>
          </p:cNvPr>
          <p:cNvSpPr>
            <a:spLocks noChangeArrowheads="1"/>
          </p:cNvSpPr>
          <p:nvPr/>
        </p:nvSpPr>
        <p:spPr bwMode="auto">
          <a:xfrm>
            <a:off x="9325687" y="2230125"/>
            <a:ext cx="3538613" cy="1877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en-US" altLang="en-US" sz="1400" b="0" i="0" u="none" strike="noStrike" cap="none" normalizeH="0" baseline="0" dirty="0" err="1">
                <a:ln>
                  <a:noFill/>
                </a:ln>
                <a:solidFill>
                  <a:schemeClr val="tx1"/>
                </a:solidFill>
                <a:effectLst/>
                <a:latin typeface="NimbusSanL"/>
              </a:rPr>
              <a:t>turnOff</a:t>
            </a:r>
            <a:r>
              <a:rPr kumimoji="0" lang="en-US" altLang="en-US" sz="1400" b="0" i="0" u="none" strike="noStrike" cap="none" normalizeH="0" baseline="0" dirty="0">
                <a:ln>
                  <a:noFill/>
                </a:ln>
                <a:solidFill>
                  <a:schemeClr val="tx1"/>
                </a:solidFill>
                <a:effectLst/>
                <a:latin typeface="NimbusSan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pre</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err="1">
                <a:ln>
                  <a:noFill/>
                </a:ln>
                <a:solidFill>
                  <a:schemeClr val="tx1"/>
                </a:solidFill>
                <a:effectLst/>
                <a:latin typeface="NimbusRomNo9L"/>
              </a:rPr>
              <a:t>x</a:t>
            </a:r>
            <a:r>
              <a:rPr kumimoji="0" lang="en-US" altLang="en-US" sz="1400" b="0" i="0" u="none" strike="noStrike" cap="none" normalizeH="0" baseline="0" dirty="0" err="1">
                <a:ln>
                  <a:noFill/>
                </a:ln>
                <a:solidFill>
                  <a:schemeClr val="tx1"/>
                </a:solidFill>
                <a:effectLst/>
                <a:latin typeface="txsy"/>
              </a:rPr>
              <a:t>≥</a:t>
            </a:r>
            <a:r>
              <a:rPr kumimoji="0" lang="en-US" altLang="en-US" sz="1400" b="0" i="1" u="none" strike="noStrike" cap="none" normalizeH="0" baseline="0" dirty="0" err="1">
                <a:ln>
                  <a:noFill/>
                </a:ln>
                <a:solidFill>
                  <a:schemeClr val="tx1"/>
                </a:solidFill>
                <a:effectLst/>
                <a:latin typeface="NimbusRomNo9L"/>
              </a:rPr>
              <a:t>u</a:t>
            </a:r>
            <a:r>
              <a:rPr kumimoji="0" lang="en-US" altLang="en-US" sz="1400" b="0" i="1" u="none" strike="noStrike" cap="none" normalizeH="0" baseline="0" dirty="0">
                <a:ln>
                  <a:noFill/>
                </a:ln>
                <a:solidFill>
                  <a:schemeClr val="tx1"/>
                </a:solidFill>
                <a:effectLst/>
                <a:latin typeface="NimbusRomNo9L"/>
              </a:rPr>
              <a:t>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loc</a:t>
            </a:r>
            <a:r>
              <a:rPr kumimoji="0" lang="en-US" altLang="en-US" sz="1400" b="0" i="0" u="none" strike="noStrike" cap="none" normalizeH="0" baseline="0" dirty="0">
                <a:ln>
                  <a:noFill/>
                </a:ln>
                <a:solidFill>
                  <a:schemeClr val="tx1"/>
                </a:solidFill>
                <a:effectLst/>
                <a:latin typeface="rtxr"/>
              </a:rPr>
              <a:t>=</a:t>
            </a:r>
            <a:r>
              <a:rPr kumimoji="0" lang="en-US" altLang="en-US" sz="1400" b="0" i="1" u="none" strike="noStrike" cap="none" normalizeH="0" baseline="0" dirty="0">
                <a:ln>
                  <a:noFill/>
                </a:ln>
                <a:solidFill>
                  <a:schemeClr val="tx1"/>
                </a:solidFill>
                <a:effectLst/>
                <a:latin typeface="NimbusRomNo9L"/>
              </a:rPr>
              <a:t>on </a:t>
            </a:r>
          </a:p>
          <a:p>
            <a:pPr lvl="0" eaLnBrk="0" fontAlgn="base" hangingPunct="0">
              <a:spcBef>
                <a:spcPct val="0"/>
              </a:spcBef>
              <a:spcAft>
                <a:spcPct val="0"/>
              </a:spcAft>
            </a:pPr>
            <a:r>
              <a:rPr lang="en-US" altLang="en-US" sz="1400" i="1" dirty="0">
                <a:latin typeface="NimbusRomNo9L"/>
              </a:rPr>
              <a:t>     </a:t>
            </a:r>
            <a:r>
              <a:rPr kumimoji="0" lang="en-US" altLang="en-US" sz="1400" b="1" i="0" u="none" strike="noStrike" cap="none" normalizeH="0" baseline="0" dirty="0">
                <a:ln>
                  <a:noFill/>
                </a:ln>
                <a:solidFill>
                  <a:schemeClr val="tx1"/>
                </a:solidFill>
                <a:effectLst/>
                <a:latin typeface="NimbusRomNo9L"/>
              </a:rPr>
              <a:t>eff</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loc </a:t>
            </a:r>
            <a:r>
              <a:rPr kumimoji="0" lang="en-US" altLang="en-US" sz="1400" b="0" i="0" u="none" strike="noStrike" cap="none" normalizeH="0" baseline="0" dirty="0">
                <a:ln>
                  <a:noFill/>
                </a:ln>
                <a:solidFill>
                  <a:schemeClr val="tx1"/>
                </a:solidFill>
                <a:effectLst/>
                <a:latin typeface="NimbusRomNo9L"/>
              </a:rPr>
              <a:t>:</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off </a:t>
            </a:r>
          </a:p>
          <a:p>
            <a:pPr lvl="0" eaLnBrk="0" fontAlgn="base" hangingPunct="0">
              <a:spcBef>
                <a:spcPct val="0"/>
              </a:spcBef>
              <a:spcAft>
                <a:spcPct val="0"/>
              </a:spcAft>
            </a:pPr>
            <a:endParaRPr lang="en-US" altLang="en-US" sz="3200" dirty="0"/>
          </a:p>
          <a:p>
            <a:pPr lvl="0" eaLnBrk="0" fontAlgn="base" hangingPunct="0">
              <a:spcBef>
                <a:spcPct val="0"/>
              </a:spcBef>
              <a:spcAft>
                <a:spcPct val="0"/>
              </a:spcAft>
            </a:pPr>
            <a:r>
              <a:rPr kumimoji="0" lang="en-US" altLang="en-US" sz="1400" b="0" i="0" u="none" strike="noStrike" cap="none" normalizeH="0" baseline="0" dirty="0" err="1">
                <a:ln>
                  <a:noFill/>
                </a:ln>
                <a:solidFill>
                  <a:schemeClr val="tx1"/>
                </a:solidFill>
                <a:effectLst/>
                <a:latin typeface="NimbusSanL"/>
              </a:rPr>
              <a:t>modeOff</a:t>
            </a:r>
            <a:r>
              <a:rPr kumimoji="0" lang="en-US" altLang="en-US" sz="1400" b="0" i="0" u="none" strike="noStrike" cap="none" normalizeH="0" baseline="0" dirty="0">
                <a:ln>
                  <a:noFill/>
                </a:ln>
                <a:solidFill>
                  <a:schemeClr val="tx1"/>
                </a:solidFill>
                <a:effectLst/>
                <a:latin typeface="NimbusSan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evolve</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d</a:t>
            </a:r>
            <a:r>
              <a:rPr kumimoji="0" lang="en-US" altLang="en-US" sz="1400" b="0" i="0" u="none" strike="noStrike" cap="none" normalizeH="0" baseline="0" dirty="0">
                <a:ln>
                  <a:noFill/>
                </a:ln>
                <a:solidFill>
                  <a:schemeClr val="tx1"/>
                </a:solidFill>
                <a:effectLst/>
                <a:latin typeface="NimbusRomNo9L"/>
              </a:rPr>
              <a:t>(</a:t>
            </a:r>
            <a:r>
              <a:rPr kumimoji="0" lang="en-US" altLang="en-US" sz="1400" b="0" i="1" u="none" strike="noStrike" cap="none" normalizeH="0" baseline="0" dirty="0">
                <a:ln>
                  <a:noFill/>
                </a:ln>
                <a:solidFill>
                  <a:schemeClr val="tx1"/>
                </a:solidFill>
                <a:effectLst/>
                <a:latin typeface="NimbusRomNo9L"/>
              </a:rPr>
              <a:t>x</a:t>
            </a:r>
            <a:r>
              <a:rPr kumimoji="0" lang="en-US" altLang="en-US" sz="1400" b="0" i="0" u="none" strike="noStrike" cap="none" normalizeH="0" baseline="0" dirty="0">
                <a:ln>
                  <a:noFill/>
                </a:ln>
                <a:solidFill>
                  <a:schemeClr val="tx1"/>
                </a:solidFill>
                <a:effectLst/>
                <a:latin typeface="NimbusRomNo9L"/>
              </a:rPr>
              <a:t>) </a:t>
            </a:r>
            <a:r>
              <a:rPr kumimoji="0" lang="en-US" altLang="en-US" sz="1400" b="0" i="0" u="none" strike="noStrike" cap="none" normalizeH="0" baseline="0" dirty="0">
                <a:ln>
                  <a:noFill/>
                </a:ln>
                <a:solidFill>
                  <a:schemeClr val="tx1"/>
                </a:solidFill>
                <a:effectLst/>
                <a:latin typeface="rtxr"/>
              </a:rPr>
              <a:t>= </a:t>
            </a:r>
            <a:r>
              <a:rPr kumimoji="0" lang="en-US" altLang="en-US" sz="1400" b="0" i="0" u="none" strike="noStrike" cap="none" normalizeH="0" baseline="0" dirty="0">
                <a:ln>
                  <a:noFill/>
                </a:ln>
                <a:solidFill>
                  <a:schemeClr val="tx1"/>
                </a:solidFill>
                <a:effectLst/>
                <a:latin typeface="txsy"/>
              </a:rPr>
              <a:t>−</a:t>
            </a:r>
            <a:r>
              <a:rPr kumimoji="0" lang="en-US" altLang="en-US" sz="1400" b="0" i="1" u="none" strike="noStrike" cap="none" normalizeH="0" baseline="0" dirty="0" err="1">
                <a:ln>
                  <a:noFill/>
                </a:ln>
                <a:solidFill>
                  <a:schemeClr val="tx1"/>
                </a:solidFill>
                <a:effectLst/>
                <a:latin typeface="NimbusRomNo9L"/>
              </a:rPr>
              <a:t>Kx</a:t>
            </a:r>
            <a:r>
              <a:rPr kumimoji="0" lang="en-US" altLang="en-US" sz="1400" b="0" i="1"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invariant</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loc </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off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x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l </a:t>
            </a:r>
            <a:r>
              <a:rPr kumimoji="0" lang="en-US" altLang="en-US" sz="1400" b="0" i="1" u="none" strike="noStrike" cap="none" normalizeH="0" baseline="0" dirty="0">
                <a:ln>
                  <a:noFill/>
                </a:ln>
                <a:solidFill>
                  <a:srgbClr val="FF0000"/>
                </a:solidFill>
                <a:effectLst/>
                <a:latin typeface="NimbusRomNo9L"/>
              </a:rPr>
              <a:t>- d</a:t>
            </a:r>
            <a:r>
              <a:rPr kumimoji="0" lang="en-US" altLang="en-US" sz="11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p:txBody>
      </p:sp>
      <p:sp>
        <p:nvSpPr>
          <p:cNvPr id="9" name="Rectangle 3">
            <a:extLst>
              <a:ext uri="{FF2B5EF4-FFF2-40B4-BE49-F238E27FC236}">
                <a16:creationId xmlns:a16="http://schemas.microsoft.com/office/drawing/2014/main" id="{06E1C810-BD4E-804B-9EE1-2795D9377C13}"/>
              </a:ext>
            </a:extLst>
          </p:cNvPr>
          <p:cNvSpPr>
            <a:spLocks noChangeArrowheads="1"/>
          </p:cNvSpPr>
          <p:nvPr/>
        </p:nvSpPr>
        <p:spPr bwMode="auto">
          <a:xfrm>
            <a:off x="463778" y="3784397"/>
            <a:ext cx="5594122"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en-US" altLang="en-US" sz="2400" b="0" i="0" u="none" strike="noStrike" cap="none" normalizeH="0" baseline="0" dirty="0">
                <a:ln>
                  <a:noFill/>
                </a:ln>
                <a:solidFill>
                  <a:schemeClr val="tx1"/>
                </a:solidFill>
                <a:effectLst/>
              </a:rPr>
              <a:t>An</a:t>
            </a:r>
            <a:r>
              <a:rPr kumimoji="0" lang="en-US" altLang="en-US" sz="2400" b="0" i="0" u="none" strike="noStrike" cap="none" normalizeH="0" dirty="0">
                <a:ln>
                  <a:noFill/>
                </a:ln>
                <a:solidFill>
                  <a:schemeClr val="tx1"/>
                </a:solidFill>
                <a:effectLst/>
              </a:rPr>
              <a:t> </a:t>
            </a:r>
            <a:r>
              <a:rPr kumimoji="0" lang="en-US" altLang="en-US" sz="2400" b="1" i="1" u="none" strike="noStrike" cap="none" normalizeH="0" dirty="0">
                <a:ln>
                  <a:noFill/>
                </a:ln>
                <a:solidFill>
                  <a:schemeClr val="tx1"/>
                </a:solidFill>
                <a:effectLst/>
              </a:rPr>
              <a:t>urgent </a:t>
            </a:r>
            <a:r>
              <a:rPr kumimoji="0" lang="en-US" altLang="en-US" sz="2400" u="none" strike="noStrike" cap="none" normalizeH="0" dirty="0">
                <a:ln>
                  <a:noFill/>
                </a:ln>
                <a:solidFill>
                  <a:schemeClr val="tx1"/>
                </a:solidFill>
                <a:effectLst/>
              </a:rPr>
              <a:t>transition (or action) is an action that has to occur as soon as it is enabled </a:t>
            </a:r>
          </a:p>
          <a:p>
            <a:pPr lvl="0" eaLnBrk="0" fontAlgn="base" hangingPunct="0">
              <a:spcBef>
                <a:spcPct val="0"/>
              </a:spcBef>
              <a:spcAft>
                <a:spcPct val="0"/>
              </a:spcAft>
            </a:pPr>
            <a:endParaRPr lang="en-US" altLang="en-US" sz="2400" b="0" i="0" baseline="0" dirty="0"/>
          </a:p>
          <a:p>
            <a:pPr lvl="0" eaLnBrk="0" fontAlgn="base" hangingPunct="0">
              <a:spcBef>
                <a:spcPct val="0"/>
              </a:spcBef>
              <a:spcAft>
                <a:spcPct val="0"/>
              </a:spcAft>
            </a:pPr>
            <a:r>
              <a:rPr lang="en-US" altLang="en-US" sz="2400" b="0" i="0" baseline="0" dirty="0"/>
              <a:t>Our language does have special syntax for creating urgent transitions, but we can use mode invariants to accomplish this</a:t>
            </a:r>
            <a:endParaRPr kumimoji="0" lang="en-US" altLang="en-US" sz="24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3506811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1140440" cy="1325563"/>
          </a:xfrm>
        </p:spPr>
        <p:txBody>
          <a:bodyPr>
            <a:normAutofit/>
          </a:bodyPr>
          <a:lstStyle/>
          <a:p>
            <a:r>
              <a:rPr lang="en-US" dirty="0"/>
              <a:t>Another Example: Periodically Sending Process</a:t>
            </a:r>
          </a:p>
        </p:txBody>
      </p:sp>
      <p:sp>
        <p:nvSpPr>
          <p:cNvPr id="11" name="Content Placeholder 10"/>
          <p:cNvSpPr>
            <a:spLocks noGrp="1"/>
          </p:cNvSpPr>
          <p:nvPr>
            <p:ph sz="half" idx="1"/>
          </p:nvPr>
        </p:nvSpPr>
        <p:spPr>
          <a:xfrm>
            <a:off x="6096000" y="1690688"/>
            <a:ext cx="5486400" cy="4525963"/>
          </a:xfrm>
        </p:spPr>
        <p:txBody>
          <a:bodyPr>
            <a:normAutofit fontScale="92500" lnSpcReduction="20000"/>
          </a:bodyPr>
          <a:lstStyle/>
          <a:p>
            <a:pPr marL="0" indent="0">
              <a:buNone/>
            </a:pPr>
            <a:r>
              <a:rPr lang="en-US" sz="1800" b="1" dirty="0"/>
              <a:t>Automaton </a:t>
            </a:r>
            <a:r>
              <a:rPr lang="en-US" sz="1800" dirty="0" err="1"/>
              <a:t>PeriodicSend</a:t>
            </a:r>
            <a:r>
              <a:rPr lang="en-US" sz="1800" dirty="0"/>
              <a:t>(u)</a:t>
            </a:r>
          </a:p>
          <a:p>
            <a:pPr marL="0" indent="0">
              <a:buNone/>
            </a:pPr>
            <a:r>
              <a:rPr lang="en-US" sz="1800" b="1" dirty="0"/>
              <a:t>    variables: analog </a:t>
            </a:r>
          </a:p>
          <a:p>
            <a:pPr marL="0" indent="0">
              <a:buNone/>
            </a:pPr>
            <a:r>
              <a:rPr lang="en-US" sz="1800" b="1" dirty="0"/>
              <a:t>        </a:t>
            </a:r>
            <a:r>
              <a:rPr lang="en-US" sz="1800" dirty="0"/>
              <a:t>clock: Reals := 0, z:Reals, </a:t>
            </a:r>
            <a:r>
              <a:rPr lang="en-US" sz="1800" dirty="0" err="1"/>
              <a:t>failed:Boolean</a:t>
            </a:r>
            <a:r>
              <a:rPr lang="en-US" sz="1800" dirty="0"/>
              <a:t> := F </a:t>
            </a:r>
          </a:p>
          <a:p>
            <a:pPr marL="0" indent="0">
              <a:buNone/>
            </a:pPr>
            <a:r>
              <a:rPr lang="en-US" sz="1800" b="1" dirty="0"/>
              <a:t>    actions: </a:t>
            </a:r>
            <a:r>
              <a:rPr lang="en-US" sz="1800" dirty="0"/>
              <a:t>send(</a:t>
            </a:r>
            <a:r>
              <a:rPr lang="en-US" sz="1800" dirty="0" err="1"/>
              <a:t>m:Reals</a:t>
            </a:r>
            <a:r>
              <a:rPr lang="en-US" sz="1800" dirty="0"/>
              <a:t>), fail</a:t>
            </a:r>
          </a:p>
          <a:p>
            <a:pPr marL="0" indent="0">
              <a:buNone/>
            </a:pPr>
            <a:r>
              <a:rPr lang="en-US" sz="1800" b="1" dirty="0"/>
              <a:t>    transitions:</a:t>
            </a:r>
          </a:p>
          <a:p>
            <a:pPr marL="0" indent="0">
              <a:buNone/>
            </a:pPr>
            <a:r>
              <a:rPr lang="en-US" sz="1800" b="1" dirty="0"/>
              <a:t>        </a:t>
            </a:r>
            <a:r>
              <a:rPr lang="en-US" sz="1800" dirty="0"/>
              <a:t>send(m)</a:t>
            </a:r>
          </a:p>
          <a:p>
            <a:pPr marL="0" indent="0">
              <a:buNone/>
            </a:pPr>
            <a:r>
              <a:rPr lang="en-US" sz="1800" b="1" dirty="0"/>
              <a:t>            pre </a:t>
            </a:r>
            <a:r>
              <a:rPr lang="en-US" sz="1800" dirty="0"/>
              <a:t>clock = u /\ m = z /\ ~failed</a:t>
            </a:r>
          </a:p>
          <a:p>
            <a:pPr marL="0" indent="0">
              <a:buNone/>
            </a:pPr>
            <a:r>
              <a:rPr lang="en-US" sz="1800" b="1" dirty="0"/>
              <a:t>            eff </a:t>
            </a:r>
            <a:r>
              <a:rPr lang="en-US" sz="1800" dirty="0"/>
              <a:t>clock := 0</a:t>
            </a:r>
          </a:p>
          <a:p>
            <a:pPr marL="0" indent="0">
              <a:buNone/>
            </a:pPr>
            <a:r>
              <a:rPr lang="en-US" sz="1800" dirty="0"/>
              <a:t>        fail</a:t>
            </a:r>
          </a:p>
          <a:p>
            <a:pPr marL="0" indent="0">
              <a:buNone/>
            </a:pPr>
            <a:r>
              <a:rPr lang="en-US" sz="1800" b="1" dirty="0"/>
              <a:t>            pre </a:t>
            </a:r>
            <a:r>
              <a:rPr lang="en-US" sz="1800" dirty="0"/>
              <a:t>true</a:t>
            </a:r>
          </a:p>
          <a:p>
            <a:pPr marL="0" indent="0">
              <a:buNone/>
            </a:pPr>
            <a:r>
              <a:rPr lang="en-US" sz="1800" b="1" dirty="0"/>
              <a:t>            eff </a:t>
            </a:r>
            <a:r>
              <a:rPr lang="en-US" sz="1800" dirty="0"/>
              <a:t>failed := T</a:t>
            </a:r>
          </a:p>
          <a:p>
            <a:pPr marL="0" indent="0">
              <a:buNone/>
            </a:pPr>
            <a:r>
              <a:rPr lang="en-US" sz="1800" b="1" dirty="0"/>
              <a:t>    trajectories:</a:t>
            </a:r>
          </a:p>
          <a:p>
            <a:pPr marL="0" indent="0">
              <a:buNone/>
            </a:pPr>
            <a:r>
              <a:rPr lang="en-US" sz="1800" b="1" dirty="0"/>
              <a:t>        evolve </a:t>
            </a:r>
            <a:r>
              <a:rPr lang="en-US" sz="1800" dirty="0"/>
              <a:t>d(clock) = 1, d(z) = f(z)</a:t>
            </a:r>
          </a:p>
          <a:p>
            <a:pPr marL="0" indent="0">
              <a:buNone/>
            </a:pPr>
            <a:r>
              <a:rPr lang="en-US" sz="1800" b="1" dirty="0"/>
              <a:t>        invariant </a:t>
            </a:r>
            <a:r>
              <a:rPr lang="en-US" sz="1800" dirty="0"/>
              <a:t>failed \/ clock&lt;=u</a:t>
            </a:r>
            <a:endParaRPr lang="en-US" sz="1800" b="1" dirty="0"/>
          </a:p>
        </p:txBody>
      </p:sp>
      <mc:AlternateContent xmlns:mc="http://schemas.openxmlformats.org/markup-compatibility/2006" xmlns:a14="http://schemas.microsoft.com/office/drawing/2010/main">
        <mc:Choice Requires="a14">
          <p:sp>
            <p:nvSpPr>
              <p:cNvPr id="6" name="Oval 5"/>
              <p:cNvSpPr/>
              <p:nvPr/>
            </p:nvSpPr>
            <p:spPr>
              <a:xfrm>
                <a:off x="1523999" y="3330928"/>
                <a:ext cx="1600200" cy="1429642"/>
              </a:xfrm>
              <a:prstGeom prst="ellipse">
                <a:avLst/>
              </a:prstGeom>
            </p:spPr>
            <p:style>
              <a:lnRef idx="2">
                <a:schemeClr val="dk1"/>
              </a:lnRef>
              <a:fillRef idx="1">
                <a:schemeClr val="lt1"/>
              </a:fillRef>
              <a:effectRef idx="0">
                <a:schemeClr val="dk1"/>
              </a:effectRef>
              <a:fontRef idx="minor">
                <a:schemeClr val="dk1"/>
              </a:fontRef>
            </p:style>
            <p:txBody>
              <a:bodyPr lIns="0" tIns="0" rIns="0" bIns="0" rtlCol="0" anchor="ctr"/>
              <a:lstStyle/>
              <a:p>
                <a:pPr algn="ctr"/>
                <a:endParaRPr lang="en-US" dirty="0">
                  <a:solidFill>
                    <a:schemeClr val="tx1"/>
                  </a:solidFill>
                </a:endParaRPr>
              </a:p>
              <a:p>
                <a:pPr algn="ctr"/>
                <a:endParaRPr lang="en-US" dirty="0">
                  <a:solidFill>
                    <a:schemeClr val="tx1"/>
                  </a:solidFill>
                </a:endParaRPr>
              </a:p>
              <a:p>
                <a:pPr algn="ctr"/>
                <a:r>
                  <a:rPr lang="en-US" dirty="0" err="1">
                    <a:solidFill>
                      <a:schemeClr val="tx1"/>
                    </a:solidFill>
                  </a:rPr>
                  <a:t>Loc</a:t>
                </a:r>
                <a:r>
                  <a:rPr lang="en-US" dirty="0">
                    <a:solidFill>
                      <a:schemeClr val="tx1"/>
                    </a:solidFill>
                  </a:rPr>
                  <a:t> 1</a:t>
                </a:r>
              </a:p>
              <a:p>
                <a:pPr algn="ctr"/>
                <a14:m>
                  <m:oMathPara xmlns:m="http://schemas.openxmlformats.org/officeDocument/2006/math">
                    <m:oMathParaPr>
                      <m:jc m:val="centerGroup"/>
                    </m:oMathParaPr>
                    <m:oMath xmlns:m="http://schemas.openxmlformats.org/officeDocument/2006/math">
                      <m:r>
                        <a:rPr lang="en-US" sz="1400" i="1">
                          <a:solidFill>
                            <a:schemeClr val="tx1"/>
                          </a:solidFill>
                          <a:latin typeface="Cambria Math"/>
                        </a:rPr>
                        <m:t>𝑑</m:t>
                      </m:r>
                      <m:d>
                        <m:dPr>
                          <m:ctrlPr>
                            <a:rPr lang="en-US" sz="1400" i="1">
                              <a:solidFill>
                                <a:schemeClr val="tx1"/>
                              </a:solidFill>
                              <a:latin typeface="Cambria Math" panose="02040503050406030204" pitchFamily="18" charset="0"/>
                            </a:rPr>
                          </m:ctrlPr>
                        </m:dPr>
                        <m:e>
                          <m:r>
                            <a:rPr lang="en-US" sz="1400" i="1">
                              <a:solidFill>
                                <a:schemeClr val="tx1"/>
                              </a:solidFill>
                              <a:latin typeface="Cambria Math"/>
                            </a:rPr>
                            <m:t>𝑐𝑙𝑜𝑐𝑘</m:t>
                          </m:r>
                        </m:e>
                      </m:d>
                      <m:r>
                        <a:rPr lang="en-US" sz="1400" i="1">
                          <a:solidFill>
                            <a:schemeClr val="tx1"/>
                          </a:solidFill>
                          <a:latin typeface="Cambria Math"/>
                        </a:rPr>
                        <m:t>=1 </m:t>
                      </m:r>
                    </m:oMath>
                  </m:oMathPara>
                </a14:m>
                <a:endParaRPr lang="en-US" sz="1400" i="1" dirty="0">
                  <a:solidFill>
                    <a:schemeClr val="tx1"/>
                  </a:solidFill>
                  <a:latin typeface="Cambria Math"/>
                </a:endParaRPr>
              </a:p>
              <a:p>
                <a:pPr algn="ctr"/>
                <a14:m>
                  <m:oMathPara xmlns:m="http://schemas.openxmlformats.org/officeDocument/2006/math">
                    <m:oMathParaPr>
                      <m:jc m:val="centerGroup"/>
                    </m:oMathParaPr>
                    <m:oMath xmlns:m="http://schemas.openxmlformats.org/officeDocument/2006/math">
                      <m:r>
                        <a:rPr lang="en-US" sz="1400" i="1">
                          <a:solidFill>
                            <a:schemeClr val="tx1"/>
                          </a:solidFill>
                          <a:latin typeface="Cambria Math"/>
                        </a:rPr>
                        <m:t>𝑑</m:t>
                      </m:r>
                      <m:d>
                        <m:dPr>
                          <m:ctrlPr>
                            <a:rPr lang="en-US" sz="1400" i="1">
                              <a:solidFill>
                                <a:schemeClr val="tx1"/>
                              </a:solidFill>
                              <a:latin typeface="Cambria Math" panose="02040503050406030204" pitchFamily="18" charset="0"/>
                            </a:rPr>
                          </m:ctrlPr>
                        </m:dPr>
                        <m:e>
                          <m:r>
                            <a:rPr lang="en-US" sz="1400" i="1">
                              <a:solidFill>
                                <a:schemeClr val="tx1"/>
                              </a:solidFill>
                              <a:latin typeface="Cambria Math"/>
                            </a:rPr>
                            <m:t>𝑧</m:t>
                          </m:r>
                        </m:e>
                      </m:d>
                      <m:r>
                        <a:rPr lang="en-US" sz="1400" i="1">
                          <a:solidFill>
                            <a:schemeClr val="tx1"/>
                          </a:solidFill>
                          <a:latin typeface="Cambria Math"/>
                        </a:rPr>
                        <m:t>=</m:t>
                      </m:r>
                      <m:r>
                        <a:rPr lang="en-US" sz="1400" i="1">
                          <a:solidFill>
                            <a:schemeClr val="tx1"/>
                          </a:solidFill>
                          <a:latin typeface="Cambria Math"/>
                        </a:rPr>
                        <m:t>𝑓</m:t>
                      </m:r>
                      <m:r>
                        <a:rPr lang="en-US" sz="1400" i="1">
                          <a:solidFill>
                            <a:schemeClr val="tx1"/>
                          </a:solidFill>
                          <a:latin typeface="Cambria Math"/>
                        </a:rPr>
                        <m:t>(</m:t>
                      </m:r>
                      <m:r>
                        <a:rPr lang="en-US" sz="1400" i="1">
                          <a:solidFill>
                            <a:schemeClr val="tx1"/>
                          </a:solidFill>
                          <a:latin typeface="Cambria Math"/>
                        </a:rPr>
                        <m:t>𝑧</m:t>
                      </m:r>
                      <m:r>
                        <a:rPr lang="en-US" sz="1400" i="1">
                          <a:solidFill>
                            <a:schemeClr val="tx1"/>
                          </a:solidFill>
                          <a:latin typeface="Cambria Math"/>
                        </a:rPr>
                        <m:t>)</m:t>
                      </m:r>
                    </m:oMath>
                  </m:oMathPara>
                </a14:m>
                <a:endParaRPr lang="en-US" sz="1400" dirty="0">
                  <a:solidFill>
                    <a:schemeClr val="tx1"/>
                  </a:solidFill>
                </a:endParaRPr>
              </a:p>
              <a:p>
                <a:pPr algn="ctr"/>
                <a:r>
                  <a:rPr lang="en-US" sz="1400" b="1" dirty="0">
                    <a:solidFill>
                      <a:schemeClr val="tx1"/>
                    </a:solidFill>
                  </a:rPr>
                  <a:t>~failed</a:t>
                </a:r>
                <a14:m>
                  <m:oMath xmlns:m="http://schemas.openxmlformats.org/officeDocument/2006/math">
                    <m:r>
                      <a:rPr lang="en-US" sz="1400" b="1" i="1">
                        <a:solidFill>
                          <a:schemeClr val="tx1"/>
                        </a:solidFill>
                        <a:latin typeface="Cambria Math"/>
                        <a:ea typeface="Cambria Math"/>
                      </a:rPr>
                      <m:t>⇒</m:t>
                    </m:r>
                    <m:r>
                      <a:rPr lang="en-US" sz="1400" b="1" i="1">
                        <a:solidFill>
                          <a:schemeClr val="tx1"/>
                        </a:solidFill>
                        <a:latin typeface="Cambria Math"/>
                      </a:rPr>
                      <m:t>𝒄𝒍𝒐𝒄𝒌</m:t>
                    </m:r>
                    <m:r>
                      <a:rPr lang="en-US" sz="1400" b="1" i="1">
                        <a:solidFill>
                          <a:schemeClr val="tx1"/>
                        </a:solidFill>
                        <a:latin typeface="Cambria Math"/>
                        <a:ea typeface="Cambria Math"/>
                      </a:rPr>
                      <m:t>≤</m:t>
                    </m:r>
                    <m:r>
                      <a:rPr lang="en-US" sz="1400" b="1" i="1">
                        <a:solidFill>
                          <a:schemeClr val="tx1"/>
                        </a:solidFill>
                        <a:latin typeface="Cambria Math"/>
                        <a:ea typeface="Cambria Math"/>
                      </a:rPr>
                      <m:t>𝒖</m:t>
                    </m:r>
                  </m:oMath>
                </a14:m>
                <a:endParaRPr lang="en-US" sz="1200" b="1" dirty="0">
                  <a:solidFill>
                    <a:schemeClr val="tx1"/>
                  </a:solidFill>
                </a:endParaRPr>
              </a:p>
              <a:p>
                <a:pPr algn="ctr"/>
                <a:endParaRPr lang="en-US" dirty="0">
                  <a:solidFill>
                    <a:schemeClr val="tx1"/>
                  </a:solidFill>
                </a:endParaRPr>
              </a:p>
              <a:p>
                <a:pPr algn="ctr"/>
                <a:endParaRPr lang="en-US" dirty="0">
                  <a:solidFill>
                    <a:schemeClr val="tx1"/>
                  </a:solidFill>
                </a:endParaRPr>
              </a:p>
            </p:txBody>
          </p:sp>
        </mc:Choice>
        <mc:Fallback xmlns="">
          <p:sp>
            <p:nvSpPr>
              <p:cNvPr id="6" name="Oval 5"/>
              <p:cNvSpPr>
                <a:spLocks noRot="1" noChangeAspect="1" noMove="1" noResize="1" noEditPoints="1" noAdjustHandles="1" noChangeArrowheads="1" noChangeShapeType="1" noTextEdit="1"/>
              </p:cNvSpPr>
              <p:nvPr/>
            </p:nvSpPr>
            <p:spPr>
              <a:xfrm>
                <a:off x="1523999" y="3330928"/>
                <a:ext cx="1600200" cy="1429642"/>
              </a:xfrm>
              <a:prstGeom prst="ellipse">
                <a:avLst/>
              </a:prstGeom>
              <a:blipFill>
                <a:blip r:embed="rId2"/>
                <a:stretch>
                  <a:fillRect/>
                </a:stretch>
              </a:blipFill>
            </p:spPr>
            <p:txBody>
              <a:bodyPr/>
              <a:lstStyle/>
              <a:p>
                <a:r>
                  <a:rPr lang="en-US">
                    <a:noFill/>
                  </a:rPr>
                  <a:t> </a:t>
                </a:r>
              </a:p>
            </p:txBody>
          </p:sp>
        </mc:Fallback>
      </mc:AlternateContent>
      <p:cxnSp>
        <p:nvCxnSpPr>
          <p:cNvPr id="8" name="Curved Connector 7"/>
          <p:cNvCxnSpPr>
            <a:stCxn id="6" idx="1"/>
            <a:endCxn id="6" idx="7"/>
          </p:cNvCxnSpPr>
          <p:nvPr/>
        </p:nvCxnSpPr>
        <p:spPr>
          <a:xfrm rot="5400000" flipH="1" flipV="1">
            <a:off x="2324099" y="2974538"/>
            <a:ext cx="12700" cy="1131512"/>
          </a:xfrm>
          <a:prstGeom prst="curvedConnector3">
            <a:avLst>
              <a:gd name="adj1" fmla="val 5871630"/>
            </a:avLst>
          </a:prstGeom>
          <a:ln>
            <a:tailEnd type="arrow"/>
          </a:ln>
        </p:spPr>
        <p:style>
          <a:lnRef idx="2">
            <a:schemeClr val="dk1"/>
          </a:lnRef>
          <a:fillRef idx="0">
            <a:schemeClr val="dk1"/>
          </a:fillRef>
          <a:effectRef idx="1">
            <a:schemeClr val="dk1"/>
          </a:effectRef>
          <a:fontRef idx="minor">
            <a:schemeClr val="tx1"/>
          </a:fontRef>
        </p:style>
      </p:cxnSp>
      <p:sp>
        <p:nvSpPr>
          <p:cNvPr id="14" name="Rectangle 13"/>
          <p:cNvSpPr/>
          <p:nvPr/>
        </p:nvSpPr>
        <p:spPr>
          <a:xfrm>
            <a:off x="934454" y="1862172"/>
            <a:ext cx="2704908" cy="1477328"/>
          </a:xfrm>
          <a:prstGeom prst="rect">
            <a:avLst/>
          </a:prstGeom>
        </p:spPr>
        <p:txBody>
          <a:bodyPr wrap="none">
            <a:spAutoFit/>
          </a:bodyPr>
          <a:lstStyle/>
          <a:p>
            <a:pPr algn="ctr"/>
            <a:r>
              <a:rPr lang="en-US" dirty="0"/>
              <a:t>send(m)</a:t>
            </a:r>
          </a:p>
          <a:p>
            <a:pPr algn="ctr"/>
            <a:r>
              <a:rPr lang="en-US" dirty="0"/>
              <a:t>clock = u /\ m = z /\ ~failed</a:t>
            </a:r>
          </a:p>
          <a:p>
            <a:pPr algn="ctr"/>
            <a:r>
              <a:rPr lang="en-US" dirty="0"/>
              <a:t>clock := 0</a:t>
            </a:r>
          </a:p>
          <a:p>
            <a:pPr algn="ctr"/>
            <a:endParaRPr lang="en-US" dirty="0"/>
          </a:p>
          <a:p>
            <a:pPr algn="ctr"/>
            <a:endParaRPr lang="en-US" dirty="0"/>
          </a:p>
        </p:txBody>
      </p:sp>
      <p:cxnSp>
        <p:nvCxnSpPr>
          <p:cNvPr id="22" name="Straight Arrow Connector 21"/>
          <p:cNvCxnSpPr>
            <a:endCxn id="6" idx="2"/>
          </p:cNvCxnSpPr>
          <p:nvPr/>
        </p:nvCxnSpPr>
        <p:spPr>
          <a:xfrm>
            <a:off x="990599" y="4045749"/>
            <a:ext cx="5334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23" name="Rectangle 22"/>
          <p:cNvSpPr/>
          <p:nvPr/>
        </p:nvSpPr>
        <p:spPr>
          <a:xfrm>
            <a:off x="516993" y="4150970"/>
            <a:ext cx="1007007" cy="369332"/>
          </a:xfrm>
          <a:prstGeom prst="rect">
            <a:avLst/>
          </a:prstGeom>
        </p:spPr>
        <p:txBody>
          <a:bodyPr wrap="none">
            <a:spAutoFit/>
          </a:bodyPr>
          <a:lstStyle/>
          <a:p>
            <a:r>
              <a:rPr lang="en-US" dirty="0"/>
              <a:t>clock:= 0</a:t>
            </a:r>
          </a:p>
        </p:txBody>
      </p:sp>
      <p:cxnSp>
        <p:nvCxnSpPr>
          <p:cNvPr id="18" name="Curved Connector 17"/>
          <p:cNvCxnSpPr>
            <a:stCxn id="6" idx="3"/>
            <a:endCxn id="6" idx="5"/>
          </p:cNvCxnSpPr>
          <p:nvPr/>
        </p:nvCxnSpPr>
        <p:spPr>
          <a:xfrm rot="16200000" flipH="1">
            <a:off x="2324099" y="3985448"/>
            <a:ext cx="12700" cy="1131512"/>
          </a:xfrm>
          <a:prstGeom prst="curvedConnector3">
            <a:avLst>
              <a:gd name="adj1" fmla="val 6494701"/>
            </a:avLst>
          </a:prstGeom>
          <a:ln>
            <a:tailEnd type="arrow"/>
          </a:ln>
        </p:spPr>
        <p:style>
          <a:lnRef idx="2">
            <a:schemeClr val="dk1"/>
          </a:lnRef>
          <a:fillRef idx="0">
            <a:schemeClr val="dk1"/>
          </a:fillRef>
          <a:effectRef idx="1">
            <a:schemeClr val="dk1"/>
          </a:effectRef>
          <a:fontRef idx="minor">
            <a:schemeClr val="tx1"/>
          </a:fontRef>
        </p:style>
      </p:cxnSp>
      <p:sp>
        <p:nvSpPr>
          <p:cNvPr id="24" name="Rectangle 23"/>
          <p:cNvSpPr/>
          <p:nvPr/>
        </p:nvSpPr>
        <p:spPr>
          <a:xfrm>
            <a:off x="1803575" y="5015547"/>
            <a:ext cx="1100301" cy="1477328"/>
          </a:xfrm>
          <a:prstGeom prst="rect">
            <a:avLst/>
          </a:prstGeom>
        </p:spPr>
        <p:txBody>
          <a:bodyPr wrap="none">
            <a:spAutoFit/>
          </a:bodyPr>
          <a:lstStyle/>
          <a:p>
            <a:pPr algn="ctr"/>
            <a:r>
              <a:rPr lang="en-US" dirty="0"/>
              <a:t>fail</a:t>
            </a:r>
          </a:p>
          <a:p>
            <a:pPr algn="ctr"/>
            <a:r>
              <a:rPr lang="en-US" dirty="0"/>
              <a:t>true</a:t>
            </a:r>
          </a:p>
          <a:p>
            <a:pPr algn="ctr"/>
            <a:r>
              <a:rPr lang="en-US" dirty="0"/>
              <a:t>failed := T</a:t>
            </a:r>
          </a:p>
          <a:p>
            <a:pPr algn="ctr"/>
            <a:endParaRPr lang="en-US" dirty="0"/>
          </a:p>
          <a:p>
            <a:pPr algn="ctr"/>
            <a:endParaRPr lang="en-US" dirty="0"/>
          </a:p>
        </p:txBody>
      </p:sp>
    </p:spTree>
    <p:extLst>
      <p:ext uri="{BB962C8B-B14F-4D97-AF65-F5344CB8AC3E}">
        <p14:creationId xmlns:p14="http://schemas.microsoft.com/office/powerpoint/2010/main" val="4335352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Special kinds of executions</a:t>
            </a:r>
          </a:p>
        </p:txBody>
      </p:sp>
      <mc:AlternateContent xmlns:mc="http://schemas.openxmlformats.org/markup-compatibility/2006" xmlns:a14="http://schemas.microsoft.com/office/drawing/2010/main">
        <mc:Choice Requires="a14">
          <p:sp>
            <p:nvSpPr>
              <p:cNvPr id="5" name="Content Placeholder 4"/>
              <p:cNvSpPr>
                <a:spLocks noGrp="1"/>
              </p:cNvSpPr>
              <p:nvPr>
                <p:ph idx="1"/>
              </p:nvPr>
            </p:nvSpPr>
            <p:spPr/>
            <p:txBody>
              <a:bodyPr>
                <a:normAutofit/>
              </a:bodyPr>
              <a:lstStyle/>
              <a:p>
                <a:r>
                  <a:rPr lang="en-US" b="1" dirty="0">
                    <a:latin typeface="+mj-lt"/>
                  </a:rPr>
                  <a:t>Infinite</a:t>
                </a:r>
                <a:r>
                  <a:rPr lang="en-US" dirty="0">
                    <a:latin typeface="+mj-lt"/>
                  </a:rPr>
                  <a:t>: Infinite sequence of transitions and trajectories </a:t>
                </a:r>
                <a14:m>
                  <m:oMath xmlns:m="http://schemas.openxmlformats.org/officeDocument/2006/math">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0</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1</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1</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2</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2</m:t>
                        </m:r>
                      </m:sub>
                    </m:sSub>
                    <m:r>
                      <a:rPr lang="en-US" b="0" i="1" smtClean="0">
                        <a:latin typeface="Cambria Math" panose="02040503050406030204" pitchFamily="18" charset="0"/>
                        <a:ea typeface="Cambria Math"/>
                      </a:rPr>
                      <m:t> …</m:t>
                    </m:r>
                  </m:oMath>
                </a14:m>
                <a:endParaRPr lang="en-US" dirty="0">
                  <a:latin typeface="+mj-lt"/>
                </a:endParaRPr>
              </a:p>
              <a:p>
                <a:r>
                  <a:rPr lang="en-US" b="1" dirty="0">
                    <a:latin typeface="+mj-lt"/>
                  </a:rPr>
                  <a:t>Closed</a:t>
                </a:r>
                <a:r>
                  <a:rPr lang="en-US" dirty="0">
                    <a:latin typeface="+mj-lt"/>
                  </a:rPr>
                  <a:t>: Finite with final trajectory with closed domain </a:t>
                </a:r>
                <a14:m>
                  <m:oMath xmlns:m="http://schemas.openxmlformats.org/officeDocument/2006/math">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0</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1</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1</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2</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2</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𝑘</m:t>
                        </m:r>
                      </m:sub>
                    </m:sSub>
                  </m:oMath>
                </a14:m>
                <a:r>
                  <a:rPr lang="en-US" dirty="0">
                    <a:latin typeface="+mj-lt"/>
                  </a:rPr>
                  <a:t> and </a:t>
                </a:r>
                <a14:m>
                  <m:oMath xmlns:m="http://schemas.openxmlformats.org/officeDocument/2006/math">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𝑘</m:t>
                        </m:r>
                      </m:sub>
                    </m:sSub>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𝑑𝑜𝑚</m:t>
                    </m:r>
                    <m:r>
                      <a:rPr lang="en-US" b="0" i="1" smtClean="0">
                        <a:latin typeface="Cambria Math" panose="02040503050406030204" pitchFamily="18" charset="0"/>
                        <a:ea typeface="Cambria Math"/>
                      </a:rPr>
                      <m:t>=[0,</m:t>
                    </m:r>
                    <m:r>
                      <a:rPr lang="en-US" b="0" i="1" smtClean="0">
                        <a:latin typeface="Cambria Math" panose="02040503050406030204" pitchFamily="18" charset="0"/>
                        <a:ea typeface="Cambria Math"/>
                      </a:rPr>
                      <m:t>𝑇</m:t>
                    </m:r>
                    <m:r>
                      <a:rPr lang="en-US" b="0" i="1" smtClean="0">
                        <a:latin typeface="Cambria Math" panose="02040503050406030204" pitchFamily="18" charset="0"/>
                        <a:ea typeface="Cambria Math"/>
                      </a:rPr>
                      <m:t>]</m:t>
                    </m:r>
                  </m:oMath>
                </a14:m>
                <a:endParaRPr lang="en-US" dirty="0">
                  <a:latin typeface="+mj-lt"/>
                </a:endParaRPr>
              </a:p>
              <a:p>
                <a:r>
                  <a:rPr lang="en-US" b="1" dirty="0">
                    <a:latin typeface="+mj-lt"/>
                  </a:rPr>
                  <a:t>Admissible</a:t>
                </a:r>
                <a:r>
                  <a:rPr lang="en-US" dirty="0">
                    <a:latin typeface="+mj-lt"/>
                  </a:rPr>
                  <a:t>: Infinite duration</a:t>
                </a:r>
              </a:p>
              <a:p>
                <a:pPr lvl="1"/>
                <a:r>
                  <a:rPr lang="en-US" dirty="0">
                    <a:latin typeface="+mj-lt"/>
                  </a:rPr>
                  <a:t>May or may not be infinite</a:t>
                </a:r>
              </a:p>
              <a:p>
                <a:pPr lvl="1"/>
                <a14:m>
                  <m:oMath xmlns:m="http://schemas.openxmlformats.org/officeDocument/2006/math">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0</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1</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1</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2</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2</m:t>
                        </m:r>
                      </m:sub>
                    </m:sSub>
                    <m:r>
                      <a:rPr lang="en-US" b="0" i="1" smtClean="0">
                        <a:latin typeface="Cambria Math" panose="02040503050406030204" pitchFamily="18" charset="0"/>
                        <a:ea typeface="Cambria Math"/>
                      </a:rPr>
                      <m:t> …</m:t>
                    </m:r>
                  </m:oMath>
                </a14:m>
                <a:endParaRPr lang="en-US" sz="2000" dirty="0"/>
              </a:p>
              <a:p>
                <a:pPr lvl="1"/>
                <a14:m>
                  <m:oMath xmlns:m="http://schemas.openxmlformats.org/officeDocument/2006/math">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0</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1</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1</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2</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2</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𝑘</m:t>
                        </m:r>
                      </m:sub>
                    </m:sSub>
                  </m:oMath>
                </a14:m>
                <a:r>
                  <a:rPr lang="en-US" dirty="0">
                    <a:latin typeface="+mj-lt"/>
                  </a:rPr>
                  <a:t> with </a:t>
                </a:r>
                <a14:m>
                  <m:oMath xmlns:m="http://schemas.openxmlformats.org/officeDocument/2006/math">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𝑘</m:t>
                        </m:r>
                      </m:sub>
                    </m:sSub>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𝑑𝑜𝑚</m:t>
                    </m:r>
                    <m:r>
                      <a:rPr lang="en-US" b="0" i="1" smtClean="0">
                        <a:latin typeface="Cambria Math" panose="02040503050406030204" pitchFamily="18" charset="0"/>
                        <a:ea typeface="Cambria Math"/>
                      </a:rPr>
                      <m:t>=[0,∞)</m:t>
                    </m:r>
                  </m:oMath>
                </a14:m>
                <a:endParaRPr lang="en-US" dirty="0">
                  <a:latin typeface="+mj-lt"/>
                </a:endParaRPr>
              </a:p>
              <a:p>
                <a:r>
                  <a:rPr lang="en-US" b="1" dirty="0">
                    <a:latin typeface="+mj-lt"/>
                  </a:rPr>
                  <a:t>Zeno</a:t>
                </a:r>
                <a:r>
                  <a:rPr lang="en-US" dirty="0">
                    <a:latin typeface="+mj-lt"/>
                  </a:rPr>
                  <a:t>: Infinite but not admissible</a:t>
                </a:r>
              </a:p>
              <a:p>
                <a:pPr lvl="1"/>
                <a:r>
                  <a:rPr lang="en-US" dirty="0">
                    <a:latin typeface="+mj-lt"/>
                  </a:rPr>
                  <a:t>Infinite number of transitions in finite time</a:t>
                </a:r>
              </a:p>
              <a:p>
                <a:endParaRPr lang="en-US" dirty="0">
                  <a:latin typeface="+mj-lt"/>
                </a:endParaRPr>
              </a:p>
            </p:txBody>
          </p:sp>
        </mc:Choice>
        <mc:Fallback xmlns="">
          <p:sp>
            <p:nvSpPr>
              <p:cNvPr id="5" name="Content Placeholder 4"/>
              <p:cNvSpPr>
                <a:spLocks noGrp="1" noRot="1" noChangeAspect="1" noMove="1" noResize="1" noEditPoints="1" noAdjustHandles="1" noChangeArrowheads="1" noChangeShapeType="1" noTextEdit="1"/>
              </p:cNvSpPr>
              <p:nvPr>
                <p:ph idx="1"/>
              </p:nvPr>
            </p:nvSpPr>
            <p:spPr>
              <a:blipFill>
                <a:blip r:embed="rId2"/>
                <a:stretch>
                  <a:fillRect l="-965" t="-2632" b="-3216"/>
                </a:stretch>
              </a:blipFill>
            </p:spPr>
            <p:txBody>
              <a:bodyPr/>
              <a:lstStyle/>
              <a:p>
                <a:r>
                  <a:rPr lang="en-US">
                    <a:noFill/>
                  </a:rPr>
                  <a:t> </a:t>
                </a:r>
              </a:p>
            </p:txBody>
          </p:sp>
        </mc:Fallback>
      </mc:AlternateContent>
      <p:sp>
        <p:nvSpPr>
          <p:cNvPr id="3" name="Footer Placeholder 2"/>
          <p:cNvSpPr>
            <a:spLocks noGrp="1"/>
          </p:cNvSpPr>
          <p:nvPr>
            <p:ph type="ftr" sz="quarter" idx="11"/>
          </p:nvPr>
        </p:nvSpPr>
        <p:spPr/>
        <p:txBody>
          <a:bodyPr/>
          <a:lstStyle/>
          <a:p>
            <a:r>
              <a:rPr lang="en-US"/>
              <a:t>Lecture Slides </a:t>
            </a:r>
            <a:r>
              <a:rPr lang="de-DE"/>
              <a:t>by </a:t>
            </a:r>
            <a:r>
              <a:rPr lang="en-US"/>
              <a:t>Sayan Mitra</a:t>
            </a:r>
            <a:r>
              <a:rPr lang="de-DE"/>
              <a:t> mitras@illinois.edu</a:t>
            </a:r>
            <a:endParaRPr lang="en-US" dirty="0"/>
          </a:p>
        </p:txBody>
      </p:sp>
    </p:spTree>
    <p:extLst>
      <p:ext uri="{BB962C8B-B14F-4D97-AF65-F5344CB8AC3E}">
        <p14:creationId xmlns:p14="http://schemas.microsoft.com/office/powerpoint/2010/main" val="2399920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4D8CAAD5-FB22-BF43-A462-66B0D482F4D9}"/>
              </a:ext>
            </a:extLst>
          </p:cNvPr>
          <p:cNvPicPr>
            <a:picLocks noChangeAspect="1"/>
          </p:cNvPicPr>
          <p:nvPr/>
        </p:nvPicPr>
        <p:blipFill rotWithShape="1">
          <a:blip r:embed="rId3"/>
          <a:srcRect l="26317" t="4153" r="6419" b="60587"/>
          <a:stretch/>
        </p:blipFill>
        <p:spPr>
          <a:xfrm>
            <a:off x="6096000" y="634717"/>
            <a:ext cx="2218016" cy="1189528"/>
          </a:xfrm>
          <a:prstGeom prst="rect">
            <a:avLst/>
          </a:prstGeom>
        </p:spPr>
      </p:pic>
      <p:sp>
        <p:nvSpPr>
          <p:cNvPr id="2" name="Title 1">
            <a:extLst>
              <a:ext uri="{FF2B5EF4-FFF2-40B4-BE49-F238E27FC236}">
                <a16:creationId xmlns:a16="http://schemas.microsoft.com/office/drawing/2014/main" id="{6B19C787-532B-0A4B-B97E-4B8F61C7BF4A}"/>
              </a:ext>
            </a:extLst>
          </p:cNvPr>
          <p:cNvSpPr>
            <a:spLocks noGrp="1"/>
          </p:cNvSpPr>
          <p:nvPr>
            <p:ph type="title"/>
          </p:nvPr>
        </p:nvSpPr>
        <p:spPr/>
        <p:txBody>
          <a:bodyPr/>
          <a:lstStyle/>
          <a:p>
            <a:r>
              <a:rPr lang="en-US" dirty="0"/>
              <a:t>Zeno’s Paradox</a:t>
            </a:r>
          </a:p>
        </p:txBody>
      </p:sp>
      <p:sp>
        <p:nvSpPr>
          <p:cNvPr id="3" name="Content Placeholder 2">
            <a:extLst>
              <a:ext uri="{FF2B5EF4-FFF2-40B4-BE49-F238E27FC236}">
                <a16:creationId xmlns:a16="http://schemas.microsoft.com/office/drawing/2014/main" id="{4F9BE937-AC0E-9F4C-8C90-A6C134DEDEBE}"/>
              </a:ext>
            </a:extLst>
          </p:cNvPr>
          <p:cNvSpPr>
            <a:spLocks noGrp="1"/>
          </p:cNvSpPr>
          <p:nvPr>
            <p:ph idx="1"/>
          </p:nvPr>
        </p:nvSpPr>
        <p:spPr>
          <a:xfrm>
            <a:off x="838200" y="1908671"/>
            <a:ext cx="10515600" cy="4949330"/>
          </a:xfrm>
        </p:spPr>
        <p:txBody>
          <a:bodyPr>
            <a:normAutofit fontScale="92500" lnSpcReduction="10000"/>
          </a:bodyPr>
          <a:lstStyle/>
          <a:p>
            <a:pPr marL="0" indent="0">
              <a:lnSpc>
                <a:spcPct val="120000"/>
              </a:lnSpc>
              <a:buNone/>
            </a:pPr>
            <a:r>
              <a:rPr lang="en-US" sz="2400" i="1" dirty="0">
                <a:latin typeface="+mj-lt"/>
              </a:rPr>
              <a:t>Achilles runs 10 times faster than than the tortoise, but the turtle gets to start 1 second earlier. Can Achilles ever catch Turtle? </a:t>
            </a:r>
          </a:p>
          <a:p>
            <a:pPr marL="0" indent="0">
              <a:lnSpc>
                <a:spcPct val="120000"/>
              </a:lnSpc>
              <a:buNone/>
            </a:pPr>
            <a:endParaRPr lang="en-US" sz="2400" i="1" dirty="0">
              <a:latin typeface="+mj-lt"/>
            </a:endParaRPr>
          </a:p>
          <a:p>
            <a:pPr marL="0" indent="0">
              <a:lnSpc>
                <a:spcPct val="120000"/>
              </a:lnSpc>
              <a:buNone/>
            </a:pPr>
            <a:endParaRPr lang="en-US" sz="2400" i="1" dirty="0">
              <a:latin typeface="+mj-lt"/>
            </a:endParaRPr>
          </a:p>
          <a:p>
            <a:pPr marL="0" indent="0">
              <a:lnSpc>
                <a:spcPct val="120000"/>
              </a:lnSpc>
              <a:buNone/>
            </a:pPr>
            <a:endParaRPr lang="en-US" sz="2400" i="1" dirty="0">
              <a:latin typeface="+mj-lt"/>
            </a:endParaRPr>
          </a:p>
          <a:p>
            <a:pPr marL="0" indent="0">
              <a:lnSpc>
                <a:spcPct val="120000"/>
              </a:lnSpc>
              <a:buNone/>
            </a:pPr>
            <a:endParaRPr lang="en-US" sz="2400" i="1" dirty="0">
              <a:latin typeface="+mj-lt"/>
            </a:endParaRPr>
          </a:p>
          <a:p>
            <a:pPr marL="0" indent="0">
              <a:lnSpc>
                <a:spcPct val="120000"/>
              </a:lnSpc>
              <a:buNone/>
            </a:pPr>
            <a:endParaRPr lang="en-US" sz="2400" i="1" dirty="0">
              <a:latin typeface="+mj-lt"/>
            </a:endParaRPr>
          </a:p>
          <a:p>
            <a:pPr marL="0" indent="0">
              <a:lnSpc>
                <a:spcPct val="120000"/>
              </a:lnSpc>
              <a:buNone/>
            </a:pPr>
            <a:endParaRPr lang="en-US" sz="2400" i="1" dirty="0">
              <a:latin typeface="+mj-lt"/>
            </a:endParaRPr>
          </a:p>
          <a:p>
            <a:pPr marL="0" indent="0">
              <a:lnSpc>
                <a:spcPct val="120000"/>
              </a:lnSpc>
              <a:buNone/>
            </a:pPr>
            <a:endParaRPr lang="en-US" sz="2400" i="1" dirty="0">
              <a:latin typeface="+mj-lt"/>
            </a:endParaRPr>
          </a:p>
          <a:p>
            <a:pPr marL="0" indent="0">
              <a:lnSpc>
                <a:spcPct val="120000"/>
              </a:lnSpc>
              <a:buNone/>
            </a:pPr>
            <a:r>
              <a:rPr lang="en-US" sz="2400" i="1" dirty="0">
                <a:latin typeface="+mj-lt"/>
              </a:rPr>
              <a:t>Lesson: Mixing discrete transitions with continuous motion can be tricky!</a:t>
            </a:r>
          </a:p>
        </p:txBody>
      </p:sp>
      <p:sp>
        <p:nvSpPr>
          <p:cNvPr id="4" name="Oval 3">
            <a:extLst>
              <a:ext uri="{FF2B5EF4-FFF2-40B4-BE49-F238E27FC236}">
                <a16:creationId xmlns:a16="http://schemas.microsoft.com/office/drawing/2014/main" id="{77ACD5C9-8453-FA48-9C03-9103CE217EEC}"/>
              </a:ext>
            </a:extLst>
          </p:cNvPr>
          <p:cNvSpPr/>
          <p:nvPr/>
        </p:nvSpPr>
        <p:spPr>
          <a:xfrm>
            <a:off x="838200" y="4967817"/>
            <a:ext cx="211667" cy="211667"/>
          </a:xfrm>
          <a:prstGeom prst="ellipse">
            <a:avLst/>
          </a:prstGeom>
          <a:solidFill>
            <a:schemeClr val="bg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FAF79A4-DD6A-2948-A855-0A5E9DA63F1B}"/>
              </a:ext>
            </a:extLst>
          </p:cNvPr>
          <p:cNvSpPr/>
          <p:nvPr/>
        </p:nvSpPr>
        <p:spPr>
          <a:xfrm>
            <a:off x="6667499" y="7411"/>
            <a:ext cx="2723133" cy="5831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Comic Sans MS" panose="030F0902030302020204" pitchFamily="66" charset="0"/>
              </a:rPr>
              <a:t>Achilles, the fastest athlete,  greatest warrior</a:t>
            </a:r>
          </a:p>
        </p:txBody>
      </p:sp>
      <p:sp>
        <p:nvSpPr>
          <p:cNvPr id="10" name="Rectangle 9">
            <a:extLst>
              <a:ext uri="{FF2B5EF4-FFF2-40B4-BE49-F238E27FC236}">
                <a16:creationId xmlns:a16="http://schemas.microsoft.com/office/drawing/2014/main" id="{14C36BF9-E158-7F4F-83C4-E5D44909F608}"/>
              </a:ext>
            </a:extLst>
          </p:cNvPr>
          <p:cNvSpPr/>
          <p:nvPr/>
        </p:nvSpPr>
        <p:spPr>
          <a:xfrm>
            <a:off x="10343676" y="7412"/>
            <a:ext cx="1829274" cy="5831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mic Sans MS" panose="030F0902030302020204" pitchFamily="66" charset="0"/>
              </a:rPr>
              <a:t>Zeno, Greek philosopher </a:t>
            </a:r>
          </a:p>
        </p:txBody>
      </p:sp>
      <p:sp>
        <p:nvSpPr>
          <p:cNvPr id="11" name="Rounded Rectangular Callout 10">
            <a:extLst>
              <a:ext uri="{FF2B5EF4-FFF2-40B4-BE49-F238E27FC236}">
                <a16:creationId xmlns:a16="http://schemas.microsoft.com/office/drawing/2014/main" id="{677DE7C9-15C9-7847-B7FA-D975C235AD40}"/>
              </a:ext>
            </a:extLst>
          </p:cNvPr>
          <p:cNvSpPr/>
          <p:nvPr/>
        </p:nvSpPr>
        <p:spPr>
          <a:xfrm>
            <a:off x="8915400" y="914400"/>
            <a:ext cx="1428276" cy="776288"/>
          </a:xfrm>
          <a:prstGeom prst="wedgeRoundRectCallout">
            <a:avLst>
              <a:gd name="adj1" fmla="val 72497"/>
              <a:gd name="adj2" fmla="val -32954"/>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Comic Sans MS" panose="030F0902030302020204" pitchFamily="66" charset="0"/>
              </a:rPr>
              <a:t>You couldn’t even beat a turtle</a:t>
            </a:r>
          </a:p>
        </p:txBody>
      </p:sp>
      <p:cxnSp>
        <p:nvCxnSpPr>
          <p:cNvPr id="14" name="Straight Arrow Connector 13">
            <a:extLst>
              <a:ext uri="{FF2B5EF4-FFF2-40B4-BE49-F238E27FC236}">
                <a16:creationId xmlns:a16="http://schemas.microsoft.com/office/drawing/2014/main" id="{88CDE728-459B-1C46-98C0-4B7A3B43429E}"/>
              </a:ext>
            </a:extLst>
          </p:cNvPr>
          <p:cNvCxnSpPr>
            <a:cxnSpLocks/>
            <a:stCxn id="4" idx="6"/>
          </p:cNvCxnSpPr>
          <p:nvPr/>
        </p:nvCxnSpPr>
        <p:spPr>
          <a:xfrm>
            <a:off x="1049867" y="5073651"/>
            <a:ext cx="6855409" cy="22407"/>
          </a:xfrm>
          <a:prstGeom prst="straightConnector1">
            <a:avLst/>
          </a:prstGeom>
          <a:ln w="3810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Arc 15">
            <a:extLst>
              <a:ext uri="{FF2B5EF4-FFF2-40B4-BE49-F238E27FC236}">
                <a16:creationId xmlns:a16="http://schemas.microsoft.com/office/drawing/2014/main" id="{910CB477-C5FE-3643-B7BD-46888D6C83D7}"/>
              </a:ext>
            </a:extLst>
          </p:cNvPr>
          <p:cNvSpPr/>
          <p:nvPr/>
        </p:nvSpPr>
        <p:spPr>
          <a:xfrm rot="10800000" flipV="1">
            <a:off x="944032" y="3660552"/>
            <a:ext cx="2645329" cy="2614530"/>
          </a:xfrm>
          <a:prstGeom prst="arc">
            <a:avLst>
              <a:gd name="adj1" fmla="val 10759906"/>
              <a:gd name="adj2" fmla="val 0"/>
            </a:avLst>
          </a:prstGeom>
          <a:ln w="381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Arc 16">
            <a:extLst>
              <a:ext uri="{FF2B5EF4-FFF2-40B4-BE49-F238E27FC236}">
                <a16:creationId xmlns:a16="http://schemas.microsoft.com/office/drawing/2014/main" id="{C63F4360-FEB7-F745-BBB7-8A4C70F74E09}"/>
              </a:ext>
            </a:extLst>
          </p:cNvPr>
          <p:cNvSpPr/>
          <p:nvPr/>
        </p:nvSpPr>
        <p:spPr>
          <a:xfrm flipV="1">
            <a:off x="3589361" y="4547418"/>
            <a:ext cx="1279023" cy="1264132"/>
          </a:xfrm>
          <a:prstGeom prst="arc">
            <a:avLst>
              <a:gd name="adj1" fmla="val 10759906"/>
              <a:gd name="adj2" fmla="val 0"/>
            </a:avLst>
          </a:prstGeom>
          <a:ln w="381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Oval 17">
            <a:extLst>
              <a:ext uri="{FF2B5EF4-FFF2-40B4-BE49-F238E27FC236}">
                <a16:creationId xmlns:a16="http://schemas.microsoft.com/office/drawing/2014/main" id="{58D5A4D8-F25A-5C43-8DC0-1F9A5ADAFECF}"/>
              </a:ext>
            </a:extLst>
          </p:cNvPr>
          <p:cNvSpPr/>
          <p:nvPr/>
        </p:nvSpPr>
        <p:spPr>
          <a:xfrm>
            <a:off x="3485294" y="4967817"/>
            <a:ext cx="211667" cy="211667"/>
          </a:xfrm>
          <a:prstGeom prst="ellipse">
            <a:avLst/>
          </a:prstGeom>
          <a:solidFill>
            <a:schemeClr val="bg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656DE3C-97E2-7A48-9107-20BB815DAC00}"/>
              </a:ext>
            </a:extLst>
          </p:cNvPr>
          <p:cNvSpPr/>
          <p:nvPr/>
        </p:nvSpPr>
        <p:spPr>
          <a:xfrm>
            <a:off x="4762550" y="5006182"/>
            <a:ext cx="211667" cy="211667"/>
          </a:xfrm>
          <a:prstGeom prst="ellipse">
            <a:avLst/>
          </a:prstGeom>
          <a:solidFill>
            <a:schemeClr val="bg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c 19">
            <a:extLst>
              <a:ext uri="{FF2B5EF4-FFF2-40B4-BE49-F238E27FC236}">
                <a16:creationId xmlns:a16="http://schemas.microsoft.com/office/drawing/2014/main" id="{FD6D5CC0-A747-9145-BE8C-E1CD57F774E5}"/>
              </a:ext>
            </a:extLst>
          </p:cNvPr>
          <p:cNvSpPr/>
          <p:nvPr/>
        </p:nvSpPr>
        <p:spPr>
          <a:xfrm rot="10800000" flipV="1">
            <a:off x="3576621" y="4344241"/>
            <a:ext cx="1285815" cy="1270844"/>
          </a:xfrm>
          <a:prstGeom prst="arc">
            <a:avLst>
              <a:gd name="adj1" fmla="val 10759906"/>
              <a:gd name="adj2" fmla="val 0"/>
            </a:avLst>
          </a:prstGeom>
          <a:ln w="381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Arc 20">
            <a:extLst>
              <a:ext uri="{FF2B5EF4-FFF2-40B4-BE49-F238E27FC236}">
                <a16:creationId xmlns:a16="http://schemas.microsoft.com/office/drawing/2014/main" id="{D453BC72-90A4-5C4D-B174-547C93C56BB0}"/>
              </a:ext>
            </a:extLst>
          </p:cNvPr>
          <p:cNvSpPr/>
          <p:nvPr/>
        </p:nvSpPr>
        <p:spPr>
          <a:xfrm flipV="1">
            <a:off x="4889732" y="4898152"/>
            <a:ext cx="621695" cy="614456"/>
          </a:xfrm>
          <a:prstGeom prst="arc">
            <a:avLst>
              <a:gd name="adj1" fmla="val 10759906"/>
              <a:gd name="adj2" fmla="val 0"/>
            </a:avLst>
          </a:prstGeom>
          <a:ln w="381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25" name="Group 24">
            <a:extLst>
              <a:ext uri="{FF2B5EF4-FFF2-40B4-BE49-F238E27FC236}">
                <a16:creationId xmlns:a16="http://schemas.microsoft.com/office/drawing/2014/main" id="{B3F48F78-FC83-DB41-9E68-FD66D7436B55}"/>
              </a:ext>
            </a:extLst>
          </p:cNvPr>
          <p:cNvGrpSpPr/>
          <p:nvPr/>
        </p:nvGrpSpPr>
        <p:grpSpPr>
          <a:xfrm>
            <a:off x="4862163" y="4698601"/>
            <a:ext cx="967364" cy="653582"/>
            <a:chOff x="4879696" y="3698917"/>
            <a:chExt cx="3869756" cy="2614530"/>
          </a:xfrm>
        </p:grpSpPr>
        <p:sp>
          <p:nvSpPr>
            <p:cNvPr id="23" name="Arc 22">
              <a:extLst>
                <a:ext uri="{FF2B5EF4-FFF2-40B4-BE49-F238E27FC236}">
                  <a16:creationId xmlns:a16="http://schemas.microsoft.com/office/drawing/2014/main" id="{0FF734B2-C609-C948-A00D-B16101E0F227}"/>
                </a:ext>
              </a:extLst>
            </p:cNvPr>
            <p:cNvSpPr/>
            <p:nvPr/>
          </p:nvSpPr>
          <p:spPr>
            <a:xfrm rot="10800000" flipV="1">
              <a:off x="4879696" y="3698917"/>
              <a:ext cx="2645329" cy="2614530"/>
            </a:xfrm>
            <a:prstGeom prst="arc">
              <a:avLst>
                <a:gd name="adj1" fmla="val 10759906"/>
                <a:gd name="adj2" fmla="val 0"/>
              </a:avLst>
            </a:prstGeom>
            <a:ln w="381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Arc 23">
              <a:extLst>
                <a:ext uri="{FF2B5EF4-FFF2-40B4-BE49-F238E27FC236}">
                  <a16:creationId xmlns:a16="http://schemas.microsoft.com/office/drawing/2014/main" id="{BA379434-ABB9-9A49-89B9-EF7891ACB776}"/>
                </a:ext>
              </a:extLst>
            </p:cNvPr>
            <p:cNvSpPr/>
            <p:nvPr/>
          </p:nvSpPr>
          <p:spPr>
            <a:xfrm flipV="1">
              <a:off x="7470429" y="5022551"/>
              <a:ext cx="1279023" cy="1264134"/>
            </a:xfrm>
            <a:prstGeom prst="arc">
              <a:avLst>
                <a:gd name="adj1" fmla="val 10759906"/>
                <a:gd name="adj2" fmla="val 0"/>
              </a:avLst>
            </a:prstGeom>
            <a:ln w="381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6" name="Oval 25">
            <a:extLst>
              <a:ext uri="{FF2B5EF4-FFF2-40B4-BE49-F238E27FC236}">
                <a16:creationId xmlns:a16="http://schemas.microsoft.com/office/drawing/2014/main" id="{C2324F20-1A49-8A48-B92F-FD828D28FCFF}"/>
              </a:ext>
            </a:extLst>
          </p:cNvPr>
          <p:cNvSpPr/>
          <p:nvPr/>
        </p:nvSpPr>
        <p:spPr>
          <a:xfrm>
            <a:off x="5405596" y="4979663"/>
            <a:ext cx="211667" cy="211667"/>
          </a:xfrm>
          <a:prstGeom prst="ellipse">
            <a:avLst/>
          </a:prstGeom>
          <a:solidFill>
            <a:schemeClr val="bg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1AD188FA-983C-9C4F-936B-FD0EF45D8538}"/>
              </a:ext>
            </a:extLst>
          </p:cNvPr>
          <p:cNvGrpSpPr/>
          <p:nvPr/>
        </p:nvGrpSpPr>
        <p:grpSpPr>
          <a:xfrm>
            <a:off x="5506617" y="4830390"/>
            <a:ext cx="496447" cy="453633"/>
            <a:chOff x="4879696" y="3698917"/>
            <a:chExt cx="3707519" cy="3387777"/>
          </a:xfrm>
        </p:grpSpPr>
        <p:sp>
          <p:nvSpPr>
            <p:cNvPr id="29" name="Arc 28">
              <a:extLst>
                <a:ext uri="{FF2B5EF4-FFF2-40B4-BE49-F238E27FC236}">
                  <a16:creationId xmlns:a16="http://schemas.microsoft.com/office/drawing/2014/main" id="{CBF2E86F-E623-D64A-B365-CF970211C924}"/>
                </a:ext>
              </a:extLst>
            </p:cNvPr>
            <p:cNvSpPr/>
            <p:nvPr/>
          </p:nvSpPr>
          <p:spPr>
            <a:xfrm rot="10800000" flipV="1">
              <a:off x="4879696" y="3698917"/>
              <a:ext cx="2645329" cy="2614530"/>
            </a:xfrm>
            <a:prstGeom prst="arc">
              <a:avLst>
                <a:gd name="adj1" fmla="val 10759906"/>
                <a:gd name="adj2" fmla="val 0"/>
              </a:avLst>
            </a:prstGeom>
            <a:ln w="381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Arc 29">
              <a:extLst>
                <a:ext uri="{FF2B5EF4-FFF2-40B4-BE49-F238E27FC236}">
                  <a16:creationId xmlns:a16="http://schemas.microsoft.com/office/drawing/2014/main" id="{B2370A31-1530-7A4E-BD06-B56C93059F2C}"/>
                </a:ext>
              </a:extLst>
            </p:cNvPr>
            <p:cNvSpPr/>
            <p:nvPr/>
          </p:nvSpPr>
          <p:spPr>
            <a:xfrm flipV="1">
              <a:off x="7308190" y="5822561"/>
              <a:ext cx="1279025" cy="1264133"/>
            </a:xfrm>
            <a:prstGeom prst="arc">
              <a:avLst>
                <a:gd name="adj1" fmla="val 10759906"/>
                <a:gd name="adj2" fmla="val 0"/>
              </a:avLst>
            </a:prstGeom>
            <a:ln w="381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1" name="Oval 30">
            <a:extLst>
              <a:ext uri="{FF2B5EF4-FFF2-40B4-BE49-F238E27FC236}">
                <a16:creationId xmlns:a16="http://schemas.microsoft.com/office/drawing/2014/main" id="{D97085B7-C476-AB4F-9802-F23C64F3E102}"/>
              </a:ext>
            </a:extLst>
          </p:cNvPr>
          <p:cNvSpPr/>
          <p:nvPr/>
        </p:nvSpPr>
        <p:spPr>
          <a:xfrm>
            <a:off x="5736539" y="4982018"/>
            <a:ext cx="211667" cy="211667"/>
          </a:xfrm>
          <a:prstGeom prst="ellipse">
            <a:avLst/>
          </a:prstGeom>
          <a:solidFill>
            <a:schemeClr val="bg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C26CE58F-94DE-8F4E-906E-656869F39122}"/>
              </a:ext>
            </a:extLst>
          </p:cNvPr>
          <p:cNvPicPr>
            <a:picLocks noChangeAspect="1"/>
          </p:cNvPicPr>
          <p:nvPr/>
        </p:nvPicPr>
        <p:blipFill>
          <a:blip r:embed="rId4" cstate="print">
            <a:biLevel thresh="50000"/>
            <a:extLst>
              <a:ext uri="{BEBA8EAE-BF5A-486C-A8C5-ECC9F3942E4B}">
                <a14:imgProps xmlns:a14="http://schemas.microsoft.com/office/drawing/2010/main">
                  <a14:imgLayer r:embed="rId5">
                    <a14:imgEffect>
                      <a14:backgroundRemoval t="10000" b="96400" l="5042" r="94958">
                        <a14:foregroundMark x1="39076" y1="52400" x2="39076" y2="52400"/>
                        <a14:foregroundMark x1="42437" y1="45200" x2="42437" y2="45200"/>
                        <a14:foregroundMark x1="52521" y1="40400" x2="52521" y2="40400"/>
                        <a14:foregroundMark x1="68908" y1="51600" x2="68908" y2="51600"/>
                        <a14:foregroundMark x1="57563" y1="56800" x2="57563" y2="56800"/>
                        <a14:foregroundMark x1="45798" y1="65200" x2="45798" y2="65200"/>
                        <a14:foregroundMark x1="34874" y1="67200" x2="34874" y2="67200"/>
                        <a14:foregroundMark x1="65126" y1="66400" x2="65126" y2="66400"/>
                        <a14:foregroundMark x1="75210" y1="63200" x2="75210" y2="63200"/>
                        <a14:foregroundMark x1="80672" y1="54400" x2="80672" y2="54400"/>
                      </a14:backgroundRemoval>
                    </a14:imgEffect>
                  </a14:imgLayer>
                </a14:imgProps>
              </a:ext>
              <a:ext uri="{28A0092B-C50C-407E-A947-70E740481C1C}">
                <a14:useLocalDpi xmlns:a14="http://schemas.microsoft.com/office/drawing/2010/main"/>
              </a:ext>
            </a:extLst>
          </a:blip>
          <a:stretch>
            <a:fillRect/>
          </a:stretch>
        </p:blipFill>
        <p:spPr>
          <a:xfrm flipH="1">
            <a:off x="3228896" y="5123762"/>
            <a:ext cx="633943" cy="665906"/>
          </a:xfrm>
          <a:prstGeom prst="rect">
            <a:avLst/>
          </a:prstGeom>
        </p:spPr>
      </p:pic>
      <p:sp>
        <p:nvSpPr>
          <p:cNvPr id="33" name="Rectangle 32">
            <a:extLst>
              <a:ext uri="{FF2B5EF4-FFF2-40B4-BE49-F238E27FC236}">
                <a16:creationId xmlns:a16="http://schemas.microsoft.com/office/drawing/2014/main" id="{EA8341B4-63A6-9840-89BD-60535076D876}"/>
              </a:ext>
            </a:extLst>
          </p:cNvPr>
          <p:cNvSpPr/>
          <p:nvPr/>
        </p:nvSpPr>
        <p:spPr>
          <a:xfrm>
            <a:off x="7531741" y="2949228"/>
            <a:ext cx="4169783" cy="2862322"/>
          </a:xfrm>
          <a:prstGeom prst="rect">
            <a:avLst/>
          </a:prstGeom>
        </p:spPr>
        <p:txBody>
          <a:bodyPr wrap="square">
            <a:spAutoFit/>
          </a:bodyPr>
          <a:lstStyle/>
          <a:p>
            <a:r>
              <a:rPr lang="en-US" sz="2000" i="1" dirty="0">
                <a:latin typeface="+mj-lt"/>
              </a:rPr>
              <a:t>After 1/10</a:t>
            </a:r>
            <a:r>
              <a:rPr lang="en-US" sz="2000" i="1" baseline="30000" dirty="0">
                <a:latin typeface="+mj-lt"/>
              </a:rPr>
              <a:t>th</a:t>
            </a:r>
            <a:r>
              <a:rPr lang="en-US" sz="2000" i="1" dirty="0">
                <a:latin typeface="+mj-lt"/>
              </a:rPr>
              <a:t> of a second, Achilles reaches where the Turtle (T) started, and T has a head start of 1/10</a:t>
            </a:r>
            <a:r>
              <a:rPr lang="en-US" sz="2000" i="1" baseline="30000" dirty="0">
                <a:latin typeface="+mj-lt"/>
              </a:rPr>
              <a:t>th</a:t>
            </a:r>
            <a:r>
              <a:rPr lang="en-US" sz="2000" i="1" dirty="0">
                <a:latin typeface="+mj-lt"/>
              </a:rPr>
              <a:t> second.</a:t>
            </a:r>
          </a:p>
          <a:p>
            <a:r>
              <a:rPr lang="en-US" sz="2000" i="1" dirty="0">
                <a:latin typeface="+mj-lt"/>
              </a:rPr>
              <a:t>After another 1/100</a:t>
            </a:r>
            <a:r>
              <a:rPr lang="en-US" sz="2000" i="1" baseline="30000" dirty="0">
                <a:latin typeface="+mj-lt"/>
              </a:rPr>
              <a:t>th</a:t>
            </a:r>
            <a:r>
              <a:rPr lang="en-US" sz="2000" i="1" dirty="0">
                <a:latin typeface="+mj-lt"/>
              </a:rPr>
              <a:t> of a second, A catches up to where T was at t=1/10 sec, but T has a head start of 1/100</a:t>
            </a:r>
            <a:r>
              <a:rPr lang="en-US" sz="2000" i="1" baseline="30000" dirty="0">
                <a:latin typeface="+mj-lt"/>
              </a:rPr>
              <a:t>th</a:t>
            </a:r>
            <a:r>
              <a:rPr lang="en-US" sz="2000" i="1" dirty="0">
                <a:latin typeface="+mj-lt"/>
              </a:rPr>
              <a:t> </a:t>
            </a:r>
          </a:p>
          <a:p>
            <a:r>
              <a:rPr lang="en-US" sz="2000" i="1" dirty="0">
                <a:latin typeface="+mj-lt"/>
              </a:rPr>
              <a:t>… </a:t>
            </a:r>
          </a:p>
          <a:p>
            <a:r>
              <a:rPr lang="en-US" sz="2000" i="1" dirty="0">
                <a:latin typeface="+mj-lt"/>
              </a:rPr>
              <a:t>T is always ahead … </a:t>
            </a:r>
          </a:p>
        </p:txBody>
      </p:sp>
      <p:pic>
        <p:nvPicPr>
          <p:cNvPr id="8" name="Picture 7">
            <a:extLst>
              <a:ext uri="{FF2B5EF4-FFF2-40B4-BE49-F238E27FC236}">
                <a16:creationId xmlns:a16="http://schemas.microsoft.com/office/drawing/2014/main" id="{2B94C06E-AF08-F24D-94D0-973D7575EEEE}"/>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4120" b="95506" l="5385" r="95769"/>
                    </a14:imgEffect>
                  </a14:imgLayer>
                </a14:imgProps>
              </a:ext>
            </a:extLst>
          </a:blip>
          <a:srcRect l="8183" t="4153" r="6791" b="5003"/>
          <a:stretch/>
        </p:blipFill>
        <p:spPr>
          <a:xfrm>
            <a:off x="305799" y="3820977"/>
            <a:ext cx="1018308" cy="1113105"/>
          </a:xfrm>
          <a:prstGeom prst="rect">
            <a:avLst/>
          </a:prstGeom>
        </p:spPr>
      </p:pic>
      <p:pic>
        <p:nvPicPr>
          <p:cNvPr id="13" name="Picture 12">
            <a:extLst>
              <a:ext uri="{FF2B5EF4-FFF2-40B4-BE49-F238E27FC236}">
                <a16:creationId xmlns:a16="http://schemas.microsoft.com/office/drawing/2014/main" id="{C73D097E-A5F7-B647-A140-63639C637A68}"/>
              </a:ext>
            </a:extLst>
          </p:cNvPr>
          <p:cNvPicPr>
            <a:picLocks noChangeAspect="1"/>
          </p:cNvPicPr>
          <p:nvPr/>
        </p:nvPicPr>
        <p:blipFill>
          <a:blip r:embed="rId8"/>
          <a:stretch>
            <a:fillRect/>
          </a:stretch>
        </p:blipFill>
        <p:spPr>
          <a:xfrm>
            <a:off x="10726092" y="590550"/>
            <a:ext cx="1132770" cy="1540567"/>
          </a:xfrm>
          <a:prstGeom prst="rect">
            <a:avLst/>
          </a:prstGeom>
        </p:spPr>
      </p:pic>
      <p:sp>
        <p:nvSpPr>
          <p:cNvPr id="12" name="Rounded Rectangular Callout 11">
            <a:extLst>
              <a:ext uri="{FF2B5EF4-FFF2-40B4-BE49-F238E27FC236}">
                <a16:creationId xmlns:a16="http://schemas.microsoft.com/office/drawing/2014/main" id="{3D1C9467-C6A7-E84D-8DE7-2A366768C0C8}"/>
              </a:ext>
            </a:extLst>
          </p:cNvPr>
          <p:cNvSpPr/>
          <p:nvPr/>
        </p:nvSpPr>
        <p:spPr>
          <a:xfrm>
            <a:off x="7717450" y="659653"/>
            <a:ext cx="1110461" cy="480172"/>
          </a:xfrm>
          <a:prstGeom prst="wedgeRoundRectCallout">
            <a:avLst>
              <a:gd name="adj1" fmla="val -91761"/>
              <a:gd name="adj2" fmla="val 6377"/>
              <a:gd name="adj3" fmla="val 16667"/>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400" b="1" i="1" dirty="0">
                <a:solidFill>
                  <a:schemeClr val="tx1"/>
                </a:solidFill>
                <a:latin typeface="Comic Sans MS" panose="030F0902030302020204" pitchFamily="66" charset="0"/>
              </a:rPr>
              <a:t>whatever!</a:t>
            </a:r>
          </a:p>
        </p:txBody>
      </p:sp>
    </p:spTree>
    <p:extLst>
      <p:ext uri="{BB962C8B-B14F-4D97-AF65-F5344CB8AC3E}">
        <p14:creationId xmlns:p14="http://schemas.microsoft.com/office/powerpoint/2010/main" val="2071171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2" presetClass="entr" presetSubtype="8"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p:tgtEl>
                                          <p:spTgt spid="14"/>
                                        </p:tgtEl>
                                        <p:attrNameLst>
                                          <p:attrName>ppt_x</p:attrName>
                                        </p:attrNameLst>
                                      </p:cBhvr>
                                      <p:tavLst>
                                        <p:tav tm="0">
                                          <p:val>
                                            <p:strVal val="#ppt_x-#ppt_w*1.125000"/>
                                          </p:val>
                                        </p:tav>
                                        <p:tav tm="100000">
                                          <p:val>
                                            <p:strVal val="#ppt_x"/>
                                          </p:val>
                                        </p:tav>
                                      </p:tavLst>
                                    </p:anim>
                                    <p:animEffect transition="in" filter="wipe(right)">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0" presetClass="path" presetSubtype="0" accel="50000" decel="50000" fill="hold" nodeType="clickEffect">
                                  <p:stCondLst>
                                    <p:cond delay="0"/>
                                  </p:stCondLst>
                                  <p:childTnLst>
                                    <p:animMotion origin="layout" path="M 4.79167E-6 -1.85185E-6 L 0.10807 0.00023 " pathEditMode="relative" rAng="0" ptsTypes="AA">
                                      <p:cBhvr>
                                        <p:cTn id="34" dur="2000" fill="hold"/>
                                        <p:tgtEl>
                                          <p:spTgt spid="15"/>
                                        </p:tgtEl>
                                        <p:attrNameLst>
                                          <p:attrName>ppt_x</p:attrName>
                                          <p:attrName>ppt_y</p:attrName>
                                        </p:attrNameLst>
                                      </p:cBhvr>
                                      <p:rCtr x="5404" y="0"/>
                                    </p:animMotion>
                                  </p:childTnLst>
                                </p:cTn>
                              </p:par>
                              <p:par>
                                <p:cTn id="35" presetID="0" presetClass="path" presetSubtype="0" accel="50000" decel="50000" fill="hold" nodeType="withEffect">
                                  <p:stCondLst>
                                    <p:cond delay="0"/>
                                  </p:stCondLst>
                                  <p:childTnLst>
                                    <p:animMotion origin="layout" path="M 0.00195 -0.00463 L 0.2276 -0.00463 " pathEditMode="relative" ptsTypes="AA">
                                      <p:cBhvr>
                                        <p:cTn id="36" dur="2000" fill="hold"/>
                                        <p:tgtEl>
                                          <p:spTgt spid="8"/>
                                        </p:tgtEl>
                                        <p:attrNameLst>
                                          <p:attrName>ppt_x</p:attrName>
                                          <p:attrName>ppt_y</p:attrName>
                                        </p:attrNameLst>
                                      </p:cBhvr>
                                    </p:animMotion>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
                                            <p:txEl>
                                              <p:pRg st="0" end="0"/>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0" presetClass="path" presetSubtype="0" accel="50000" decel="50000" fill="hold" nodeType="clickEffect">
                                  <p:stCondLst>
                                    <p:cond delay="0"/>
                                  </p:stCondLst>
                                  <p:childTnLst>
                                    <p:animMotion origin="layout" path="M 0.22929 -0.00463 L 0.33372 -4.44444E-6 " pathEditMode="relative" ptsTypes="AA">
                                      <p:cBhvr>
                                        <p:cTn id="52" dur="2000" fill="hold"/>
                                        <p:tgtEl>
                                          <p:spTgt spid="8"/>
                                        </p:tgtEl>
                                        <p:attrNameLst>
                                          <p:attrName>ppt_x</p:attrName>
                                          <p:attrName>ppt_y</p:attrName>
                                        </p:attrNameLst>
                                      </p:cBhvr>
                                    </p:animMotion>
                                  </p:childTnLst>
                                </p:cTn>
                              </p:par>
                              <p:par>
                                <p:cTn id="53" presetID="1" presetClass="entr" presetSubtype="0" fill="hold" nodeType="withEffect">
                                  <p:stCondLst>
                                    <p:cond delay="0"/>
                                  </p:stCondLst>
                                  <p:childTnLst>
                                    <p:set>
                                      <p:cBhvr>
                                        <p:cTn id="54" dur="1" fill="hold">
                                          <p:stCondLst>
                                            <p:cond delay="0"/>
                                          </p:stCondLst>
                                        </p:cTn>
                                        <p:tgtEl>
                                          <p:spTgt spid="15"/>
                                        </p:tgtEl>
                                        <p:attrNameLst>
                                          <p:attrName>style.visibility</p:attrName>
                                        </p:attrNameLst>
                                      </p:cBhvr>
                                      <p:to>
                                        <p:strVal val="visible"/>
                                      </p:to>
                                    </p:set>
                                  </p:childTnLst>
                                </p:cTn>
                              </p:par>
                              <p:par>
                                <p:cTn id="55" presetID="0" presetClass="path" presetSubtype="0" accel="50000" decel="50000" fill="hold" nodeType="withEffect">
                                  <p:stCondLst>
                                    <p:cond delay="0"/>
                                  </p:stCondLst>
                                  <p:childTnLst>
                                    <p:animMotion origin="layout" path="M 0.10546 0.00834 L 0.16223 0.00834 " pathEditMode="relative" ptsTypes="AA">
                                      <p:cBhvr>
                                        <p:cTn id="56" dur="2000" fill="hold"/>
                                        <p:tgtEl>
                                          <p:spTgt spid="15"/>
                                        </p:tgtEl>
                                        <p:attrNameLst>
                                          <p:attrName>ppt_x</p:attrName>
                                          <p:attrName>ppt_y</p:attrName>
                                        </p:attrNameLst>
                                      </p:cBhvr>
                                    </p:animMotion>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33">
                                            <p:txEl>
                                              <p:pRg st="1" end="1"/>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20"/>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26"/>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8"/>
                                        </p:tgtEl>
                                        <p:attrNameLst>
                                          <p:attrName>style.visibility</p:attrName>
                                        </p:attrNameLst>
                                      </p:cBhvr>
                                      <p:to>
                                        <p:strVal val="visible"/>
                                      </p:to>
                                    </p:set>
                                  </p:childTnLst>
                                </p:cTn>
                              </p:par>
                              <p:par>
                                <p:cTn id="73" presetID="1" presetClass="entr" presetSubtype="0" fill="hold" grpId="1" nodeType="withEffect">
                                  <p:stCondLst>
                                    <p:cond delay="0"/>
                                  </p:stCondLst>
                                  <p:childTnLst>
                                    <p:set>
                                      <p:cBhvr>
                                        <p:cTn id="74" dur="1" fill="hold">
                                          <p:stCondLst>
                                            <p:cond delay="0"/>
                                          </p:stCondLst>
                                        </p:cTn>
                                        <p:tgtEl>
                                          <p:spTgt spid="26"/>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31"/>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25"/>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2"/>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33">
                                            <p:txEl>
                                              <p:pRg st="2" end="2"/>
                                            </p:txEl>
                                          </p:spTgt>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33">
                                            <p:txEl>
                                              <p:pRg st="3" end="3"/>
                                            </p:txEl>
                                          </p:spTgt>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31" presetClass="exit" presetSubtype="0" fill="hold" nodeType="clickEffect">
                                  <p:stCondLst>
                                    <p:cond delay="0"/>
                                  </p:stCondLst>
                                  <p:childTnLst>
                                    <p:anim calcmode="lin" valueType="num">
                                      <p:cBhvr>
                                        <p:cTn id="92" dur="2000"/>
                                        <p:tgtEl>
                                          <p:spTgt spid="8"/>
                                        </p:tgtEl>
                                        <p:attrNameLst>
                                          <p:attrName>ppt_w</p:attrName>
                                        </p:attrNameLst>
                                      </p:cBhvr>
                                      <p:tavLst>
                                        <p:tav tm="0">
                                          <p:val>
                                            <p:strVal val="ppt_w"/>
                                          </p:val>
                                        </p:tav>
                                        <p:tav tm="100000">
                                          <p:val>
                                            <p:fltVal val="0"/>
                                          </p:val>
                                        </p:tav>
                                      </p:tavLst>
                                    </p:anim>
                                    <p:anim calcmode="lin" valueType="num">
                                      <p:cBhvr>
                                        <p:cTn id="93" dur="2000"/>
                                        <p:tgtEl>
                                          <p:spTgt spid="8"/>
                                        </p:tgtEl>
                                        <p:attrNameLst>
                                          <p:attrName>ppt_h</p:attrName>
                                        </p:attrNameLst>
                                      </p:cBhvr>
                                      <p:tavLst>
                                        <p:tav tm="0">
                                          <p:val>
                                            <p:strVal val="ppt_h"/>
                                          </p:val>
                                        </p:tav>
                                        <p:tav tm="100000">
                                          <p:val>
                                            <p:fltVal val="0"/>
                                          </p:val>
                                        </p:tav>
                                      </p:tavLst>
                                    </p:anim>
                                    <p:anim calcmode="lin" valueType="num">
                                      <p:cBhvr>
                                        <p:cTn id="94" dur="2000"/>
                                        <p:tgtEl>
                                          <p:spTgt spid="8"/>
                                        </p:tgtEl>
                                        <p:attrNameLst>
                                          <p:attrName>style.rotation</p:attrName>
                                        </p:attrNameLst>
                                      </p:cBhvr>
                                      <p:tavLst>
                                        <p:tav tm="0">
                                          <p:val>
                                            <p:fltVal val="0"/>
                                          </p:val>
                                        </p:tav>
                                        <p:tav tm="100000">
                                          <p:val>
                                            <p:fltVal val="90"/>
                                          </p:val>
                                        </p:tav>
                                      </p:tavLst>
                                    </p:anim>
                                    <p:animEffect transition="out" filter="fade">
                                      <p:cBhvr>
                                        <p:cTn id="95" dur="2000"/>
                                        <p:tgtEl>
                                          <p:spTgt spid="8"/>
                                        </p:tgtEl>
                                      </p:cBhvr>
                                    </p:animEffect>
                                    <p:set>
                                      <p:cBhvr>
                                        <p:cTn id="96" dur="1" fill="hold">
                                          <p:stCondLst>
                                            <p:cond delay="1999"/>
                                          </p:stCondLst>
                                        </p:cTn>
                                        <p:tgtEl>
                                          <p:spTgt spid="8"/>
                                        </p:tgtEl>
                                        <p:attrNameLst>
                                          <p:attrName>style.visibility</p:attrName>
                                        </p:attrNameLst>
                                      </p:cBhvr>
                                      <p:to>
                                        <p:strVal val="hidden"/>
                                      </p:to>
                                    </p:set>
                                  </p:childTnLst>
                                </p:cTn>
                              </p:par>
                              <p:par>
                                <p:cTn id="97" presetID="32" presetClass="emph" presetSubtype="0" fill="hold" nodeType="withEffect">
                                  <p:stCondLst>
                                    <p:cond delay="0"/>
                                  </p:stCondLst>
                                  <p:childTnLst>
                                    <p:animRot by="120000">
                                      <p:cBhvr>
                                        <p:cTn id="98" dur="100" fill="hold">
                                          <p:stCondLst>
                                            <p:cond delay="0"/>
                                          </p:stCondLst>
                                        </p:cTn>
                                        <p:tgtEl>
                                          <p:spTgt spid="15"/>
                                        </p:tgtEl>
                                        <p:attrNameLst>
                                          <p:attrName>r</p:attrName>
                                        </p:attrNameLst>
                                      </p:cBhvr>
                                    </p:animRot>
                                    <p:animRot by="-240000">
                                      <p:cBhvr>
                                        <p:cTn id="99" dur="200" fill="hold">
                                          <p:stCondLst>
                                            <p:cond delay="200"/>
                                          </p:stCondLst>
                                        </p:cTn>
                                        <p:tgtEl>
                                          <p:spTgt spid="15"/>
                                        </p:tgtEl>
                                        <p:attrNameLst>
                                          <p:attrName>r</p:attrName>
                                        </p:attrNameLst>
                                      </p:cBhvr>
                                    </p:animRot>
                                    <p:animRot by="240000">
                                      <p:cBhvr>
                                        <p:cTn id="100" dur="200" fill="hold">
                                          <p:stCondLst>
                                            <p:cond delay="400"/>
                                          </p:stCondLst>
                                        </p:cTn>
                                        <p:tgtEl>
                                          <p:spTgt spid="15"/>
                                        </p:tgtEl>
                                        <p:attrNameLst>
                                          <p:attrName>r</p:attrName>
                                        </p:attrNameLst>
                                      </p:cBhvr>
                                    </p:animRot>
                                    <p:animRot by="-240000">
                                      <p:cBhvr>
                                        <p:cTn id="101" dur="200" fill="hold">
                                          <p:stCondLst>
                                            <p:cond delay="600"/>
                                          </p:stCondLst>
                                        </p:cTn>
                                        <p:tgtEl>
                                          <p:spTgt spid="15"/>
                                        </p:tgtEl>
                                        <p:attrNameLst>
                                          <p:attrName>r</p:attrName>
                                        </p:attrNameLst>
                                      </p:cBhvr>
                                    </p:animRot>
                                    <p:animRot by="120000">
                                      <p:cBhvr>
                                        <p:cTn id="102" dur="200" fill="hold">
                                          <p:stCondLst>
                                            <p:cond delay="800"/>
                                          </p:stCondLst>
                                        </p:cTn>
                                        <p:tgtEl>
                                          <p:spTgt spid="15"/>
                                        </p:tgtEl>
                                        <p:attrNameLst>
                                          <p:attrName>r</p:attrName>
                                        </p:attrNameLst>
                                      </p:cBhvr>
                                    </p:animRo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nodeType="clickEffect">
                                  <p:stCondLst>
                                    <p:cond delay="0"/>
                                  </p:stCondLst>
                                  <p:childTnLst>
                                    <p:set>
                                      <p:cBhvr>
                                        <p:cTn id="10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11" grpId="0" animBg="1"/>
      <p:bldP spid="16" grpId="0" animBg="1"/>
      <p:bldP spid="17" grpId="0" animBg="1"/>
      <p:bldP spid="18" grpId="0" animBg="1"/>
      <p:bldP spid="19" grpId="0" animBg="1"/>
      <p:bldP spid="20" grpId="0" animBg="1"/>
      <p:bldP spid="21" grpId="0" animBg="1"/>
      <p:bldP spid="26" grpId="0" animBg="1"/>
      <p:bldP spid="26" grpId="1" animBg="1"/>
      <p:bldP spid="31" grpId="0" animBg="1"/>
      <p:bldP spid="1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BC8AC-8B2E-1940-A2A1-F2B705DC4AD2}"/>
              </a:ext>
            </a:extLst>
          </p:cNvPr>
          <p:cNvSpPr>
            <a:spLocks noGrp="1"/>
          </p:cNvSpPr>
          <p:nvPr>
            <p:ph type="title"/>
          </p:nvPr>
        </p:nvSpPr>
        <p:spPr/>
        <p:txBody>
          <a:bodyPr/>
          <a:lstStyle/>
          <a:p>
            <a:r>
              <a:rPr lang="en-US" dirty="0"/>
              <a:t>Defining stability of hybrid automata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AFA3A85-F113-F645-A4E5-1FBD31BB628F}"/>
                  </a:ext>
                </a:extLst>
              </p:cNvPr>
              <p:cNvSpPr>
                <a:spLocks noGrp="1"/>
              </p:cNvSpPr>
              <p:nvPr>
                <p:ph idx="1"/>
              </p:nvPr>
            </p:nvSpPr>
            <p:spPr>
              <a:xfrm>
                <a:off x="838201" y="1825625"/>
                <a:ext cx="7157742" cy="4351338"/>
              </a:xfrm>
            </p:spPr>
            <p:txBody>
              <a:bodyPr/>
              <a:lstStyle/>
              <a:p>
                <a:r>
                  <a:rPr lang="en-US" dirty="0"/>
                  <a:t>Given an admissible execution </a:t>
                </a:r>
                <a14:m>
                  <m:oMath xmlns:m="http://schemas.openxmlformats.org/officeDocument/2006/math">
                    <m:r>
                      <a:rPr lang="en-US" b="0" i="1" smtClean="0">
                        <a:latin typeface="Cambria Math" panose="02040503050406030204" pitchFamily="18" charset="0"/>
                        <a:ea typeface="Cambria Math"/>
                      </a:rPr>
                      <m:t>𝛼</m:t>
                    </m:r>
                    <m:r>
                      <a:rPr lang="en-US" b="0" i="1" smtClean="0">
                        <a:latin typeface="Cambria Math" panose="02040503050406030204" pitchFamily="18" charset="0"/>
                        <a:ea typeface="Cambria Math"/>
                      </a:rPr>
                      <m:t>=</m:t>
                    </m:r>
                    <m:sSub>
                      <m:sSubPr>
                        <m:ctrlPr>
                          <a:rPr lang="en-US" i="1">
                            <a:latin typeface="Cambria Math" panose="02040503050406030204" pitchFamily="18" charset="0"/>
                            <a:ea typeface="Cambria Math"/>
                          </a:rPr>
                        </m:ctrlPr>
                      </m:sSubPr>
                      <m:e>
                        <m:r>
                          <a:rPr lang="en-US" i="1">
                            <a:latin typeface="Cambria Math" panose="02040503050406030204" pitchFamily="18" charset="0"/>
                            <a:ea typeface="Cambria Math"/>
                          </a:rPr>
                          <m:t>𝜏</m:t>
                        </m:r>
                      </m:e>
                      <m:sub>
                        <m:r>
                          <a:rPr lang="en-US" i="1">
                            <a:latin typeface="Cambria Math" panose="02040503050406030204" pitchFamily="18" charset="0"/>
                            <a:ea typeface="Cambria Math"/>
                          </a:rPr>
                          <m:t>0</m:t>
                        </m:r>
                      </m:sub>
                    </m:sSub>
                    <m:r>
                      <a:rPr lang="en-US" i="1">
                        <a:latin typeface="Cambria Math" panose="02040503050406030204" pitchFamily="18" charset="0"/>
                        <a:ea typeface="Cambria Math"/>
                      </a:rPr>
                      <m:t> </m:t>
                    </m:r>
                    <m:sSub>
                      <m:sSubPr>
                        <m:ctrlPr>
                          <a:rPr lang="en-US" i="1">
                            <a:latin typeface="Cambria Math" panose="02040503050406030204" pitchFamily="18" charset="0"/>
                            <a:ea typeface="Cambria Math"/>
                          </a:rPr>
                        </m:ctrlPr>
                      </m:sSubPr>
                      <m:e>
                        <m:r>
                          <a:rPr lang="en-US" i="1">
                            <a:latin typeface="Cambria Math" panose="02040503050406030204" pitchFamily="18" charset="0"/>
                            <a:ea typeface="Cambria Math"/>
                          </a:rPr>
                          <m:t>𝑎</m:t>
                        </m:r>
                      </m:e>
                      <m:sub>
                        <m:r>
                          <a:rPr lang="en-US" i="1">
                            <a:latin typeface="Cambria Math" panose="02040503050406030204" pitchFamily="18" charset="0"/>
                            <a:ea typeface="Cambria Math"/>
                          </a:rPr>
                          <m:t>1</m:t>
                        </m:r>
                      </m:sub>
                    </m:sSub>
                    <m:r>
                      <a:rPr lang="en-US" i="1">
                        <a:latin typeface="Cambria Math" panose="02040503050406030204" pitchFamily="18" charset="0"/>
                        <a:ea typeface="Cambria Math"/>
                      </a:rPr>
                      <m:t> </m:t>
                    </m:r>
                    <m:sSub>
                      <m:sSubPr>
                        <m:ctrlPr>
                          <a:rPr lang="en-US" i="1">
                            <a:latin typeface="Cambria Math" panose="02040503050406030204" pitchFamily="18" charset="0"/>
                            <a:ea typeface="Cambria Math"/>
                          </a:rPr>
                        </m:ctrlPr>
                      </m:sSubPr>
                      <m:e>
                        <m:r>
                          <a:rPr lang="en-US" i="1">
                            <a:latin typeface="Cambria Math" panose="02040503050406030204" pitchFamily="18" charset="0"/>
                            <a:ea typeface="Cambria Math"/>
                          </a:rPr>
                          <m:t>𝜏</m:t>
                        </m:r>
                      </m:e>
                      <m:sub>
                        <m:r>
                          <a:rPr lang="en-US" i="1">
                            <a:latin typeface="Cambria Math" panose="02040503050406030204" pitchFamily="18" charset="0"/>
                            <a:ea typeface="Cambria Math"/>
                          </a:rPr>
                          <m:t>1</m:t>
                        </m:r>
                      </m:sub>
                    </m:sSub>
                    <m:sSub>
                      <m:sSubPr>
                        <m:ctrlPr>
                          <a:rPr lang="en-US" i="1">
                            <a:latin typeface="Cambria Math" panose="02040503050406030204" pitchFamily="18" charset="0"/>
                            <a:ea typeface="Cambria Math"/>
                          </a:rPr>
                        </m:ctrlPr>
                      </m:sSubPr>
                      <m:e>
                        <m:r>
                          <a:rPr lang="en-US" i="1">
                            <a:latin typeface="Cambria Math" panose="02040503050406030204" pitchFamily="18" charset="0"/>
                            <a:ea typeface="Cambria Math"/>
                          </a:rPr>
                          <m:t>𝑎</m:t>
                        </m:r>
                      </m:e>
                      <m:sub>
                        <m:r>
                          <a:rPr lang="en-US" i="1">
                            <a:latin typeface="Cambria Math" panose="02040503050406030204" pitchFamily="18" charset="0"/>
                            <a:ea typeface="Cambria Math"/>
                          </a:rPr>
                          <m:t>2</m:t>
                        </m:r>
                      </m:sub>
                    </m:sSub>
                    <m:sSub>
                      <m:sSubPr>
                        <m:ctrlPr>
                          <a:rPr lang="en-US" i="1">
                            <a:latin typeface="Cambria Math" panose="02040503050406030204" pitchFamily="18" charset="0"/>
                            <a:ea typeface="Cambria Math"/>
                          </a:rPr>
                        </m:ctrlPr>
                      </m:sSubPr>
                      <m:e>
                        <m:r>
                          <a:rPr lang="en-US" i="1">
                            <a:latin typeface="Cambria Math" panose="02040503050406030204" pitchFamily="18" charset="0"/>
                            <a:ea typeface="Cambria Math"/>
                          </a:rPr>
                          <m:t>𝜏</m:t>
                        </m:r>
                      </m:e>
                      <m:sub>
                        <m:r>
                          <a:rPr lang="en-US" i="1">
                            <a:latin typeface="Cambria Math" panose="02040503050406030204" pitchFamily="18" charset="0"/>
                            <a:ea typeface="Cambria Math"/>
                          </a:rPr>
                          <m:t>2</m:t>
                        </m:r>
                      </m:sub>
                    </m:sSub>
                    <m:r>
                      <a:rPr lang="en-US" i="1">
                        <a:latin typeface="Cambria Math" panose="02040503050406030204" pitchFamily="18" charset="0"/>
                        <a:ea typeface="Cambria Math"/>
                      </a:rPr>
                      <m:t> …</m:t>
                    </m:r>
                  </m:oMath>
                </a14:m>
                <a:endParaRPr lang="en-US" dirty="0"/>
              </a:p>
              <a:p>
                <a:r>
                  <a:rPr lang="en-US" dirty="0"/>
                  <a:t>We would like to view an execution as </a:t>
                </a:r>
                <a14:m>
                  <m:oMath xmlns:m="http://schemas.openxmlformats.org/officeDocument/2006/math">
                    <m:r>
                      <a:rPr lang="en-US" b="0" i="1" smtClean="0">
                        <a:latin typeface="Cambria Math" panose="02040503050406030204" pitchFamily="18" charset="0"/>
                      </a:rPr>
                      <m:t>𝛼</m:t>
                    </m:r>
                    <m:r>
                      <a:rPr lang="en-US" b="0" i="1" smtClean="0">
                        <a:latin typeface="Cambria Math" panose="02040503050406030204" pitchFamily="18" charset="0"/>
                      </a:rPr>
                      <m:t>:</m:t>
                    </m:r>
                    <m:d>
                      <m:dPr>
                        <m:begChr m:val="["/>
                        <m:ctrlPr>
                          <a:rPr lang="en-US" b="0" i="1" smtClean="0">
                            <a:latin typeface="Cambria Math" panose="02040503050406030204" pitchFamily="18" charset="0"/>
                          </a:rPr>
                        </m:ctrlPr>
                      </m:dPr>
                      <m:e>
                        <m:r>
                          <a:rPr lang="en-US" b="0" i="1" smtClean="0">
                            <a:latin typeface="Cambria Math" panose="02040503050406030204" pitchFamily="18" charset="0"/>
                          </a:rPr>
                          <m:t>0,∞</m:t>
                        </m:r>
                      </m:e>
                    </m:d>
                    <m:r>
                      <a:rPr lang="en-US" b="0" i="1" smtClean="0">
                        <a:latin typeface="Cambria Math" panose="02040503050406030204" pitchFamily="18" charset="0"/>
                      </a:rPr>
                      <m:t>→</m:t>
                    </m:r>
                    <m:r>
                      <a:rPr lang="en-US" b="0" i="1" smtClean="0">
                        <a:latin typeface="Cambria Math" panose="02040503050406030204" pitchFamily="18" charset="0"/>
                      </a:rPr>
                      <m:t>𝑣𝑎𝑙</m:t>
                    </m:r>
                    <m:r>
                      <a:rPr lang="en-US" b="0" i="1" smtClean="0">
                        <a:latin typeface="Cambria Math" panose="02040503050406030204" pitchFamily="18" charset="0"/>
                      </a:rPr>
                      <m:t>(</m:t>
                    </m:r>
                    <m:r>
                      <a:rPr lang="en-US" b="0" i="1" smtClean="0">
                        <a:latin typeface="Cambria Math" panose="02040503050406030204" pitchFamily="18" charset="0"/>
                      </a:rPr>
                      <m:t>𝑋</m:t>
                    </m:r>
                    <m:r>
                      <a:rPr lang="en-US" b="0" i="1" smtClean="0">
                        <a:latin typeface="Cambria Math" panose="02040503050406030204" pitchFamily="18" charset="0"/>
                      </a:rPr>
                      <m:t>)</m:t>
                    </m:r>
                  </m:oMath>
                </a14:m>
                <a:endParaRPr lang="en-US" dirty="0"/>
              </a:p>
              <a:p>
                <a:r>
                  <a:rPr lang="en-US" dirty="0"/>
                  <a:t>But, how can we define </a:t>
                </a:r>
                <a14:m>
                  <m:oMath xmlns:m="http://schemas.openxmlformats.org/officeDocument/2006/math">
                    <m:r>
                      <a:rPr lang="en-US" b="0" i="1" smtClean="0">
                        <a:latin typeface="Cambria Math" panose="02040503050406030204" pitchFamily="18" charset="0"/>
                        <a:ea typeface="Cambria Math"/>
                      </a:rPr>
                      <m:t>𝛼</m:t>
                    </m:r>
                    <m:d>
                      <m:dPr>
                        <m:ctrlPr>
                          <a:rPr lang="en-US" b="0" i="1" smtClean="0">
                            <a:latin typeface="Cambria Math" panose="02040503050406030204" pitchFamily="18" charset="0"/>
                            <a:ea typeface="Cambria Math"/>
                          </a:rPr>
                        </m:ctrlPr>
                      </m:dPr>
                      <m:e>
                        <m:r>
                          <a:rPr lang="en-US" b="0" i="1" smtClean="0">
                            <a:latin typeface="Cambria Math" panose="02040503050406030204" pitchFamily="18" charset="0"/>
                            <a:ea typeface="Cambria Math"/>
                          </a:rPr>
                          <m:t>𝑡</m:t>
                        </m:r>
                      </m:e>
                    </m:d>
                  </m:oMath>
                </a14:m>
                <a:r>
                  <a:rPr lang="en-US" dirty="0"/>
                  <a:t>?</a:t>
                </a:r>
              </a:p>
              <a:p>
                <a:r>
                  <a:rPr lang="en-US" dirty="0"/>
                  <a:t>define </a:t>
                </a:r>
                <a14:m>
                  <m:oMath xmlns:m="http://schemas.openxmlformats.org/officeDocument/2006/math">
                    <m:r>
                      <a:rPr lang="en-US" i="1">
                        <a:latin typeface="Cambria Math" panose="02040503050406030204" pitchFamily="18" charset="0"/>
                        <a:ea typeface="Cambria Math"/>
                      </a:rPr>
                      <m:t>𝛼</m:t>
                    </m:r>
                    <m:d>
                      <m:dPr>
                        <m:ctrlPr>
                          <a:rPr lang="en-US" i="1">
                            <a:latin typeface="Cambria Math" panose="02040503050406030204" pitchFamily="18" charset="0"/>
                            <a:ea typeface="Cambria Math"/>
                          </a:rPr>
                        </m:ctrlPr>
                      </m:dPr>
                      <m:e>
                        <m:sSub>
                          <m:sSubPr>
                            <m:ctrlPr>
                              <a:rPr lang="en-US" b="0" i="1" smtClean="0">
                                <a:latin typeface="Cambria Math" panose="02040503050406030204" pitchFamily="18" charset="0"/>
                                <a:ea typeface="Cambria Math"/>
                              </a:rPr>
                            </m:ctrlPr>
                          </m:sSubPr>
                          <m:e>
                            <m:r>
                              <a:rPr lang="en-US" i="1">
                                <a:latin typeface="Cambria Math" panose="02040503050406030204" pitchFamily="18" charset="0"/>
                                <a:ea typeface="Cambria Math"/>
                              </a:rPr>
                              <m:t>𝑡</m:t>
                            </m:r>
                          </m:e>
                          <m:sub>
                            <m:r>
                              <a:rPr lang="en-US" b="0" i="1" smtClean="0">
                                <a:latin typeface="Cambria Math" panose="02040503050406030204" pitchFamily="18" charset="0"/>
                                <a:ea typeface="Cambria Math"/>
                              </a:rPr>
                              <m:t>𝑠</m:t>
                            </m:r>
                          </m:sub>
                        </m:sSub>
                      </m:e>
                    </m:d>
                    <m:r>
                      <a:rPr lang="en-US" b="0" i="1" smtClean="0">
                        <a:latin typeface="Cambria Math" panose="02040503050406030204" pitchFamily="18" charset="0"/>
                        <a:ea typeface="Cambria Math"/>
                      </a:rPr>
                      <m:t>=</m:t>
                    </m:r>
                    <m:sSup>
                      <m:sSupPr>
                        <m:ctrlPr>
                          <a:rPr lang="en-US" b="0" i="1" smtClean="0">
                            <a:latin typeface="Cambria Math" panose="02040503050406030204" pitchFamily="18" charset="0"/>
                            <a:ea typeface="Cambria Math"/>
                          </a:rPr>
                        </m:ctrlPr>
                      </m:sSupPr>
                      <m:e>
                        <m:r>
                          <a:rPr lang="en-US" b="0" i="1" smtClean="0">
                            <a:latin typeface="Cambria Math" panose="02040503050406030204" pitchFamily="18" charset="0"/>
                            <a:ea typeface="Cambria Math"/>
                          </a:rPr>
                          <m:t>𝛼</m:t>
                        </m:r>
                      </m:e>
                      <m:sup>
                        <m:r>
                          <a:rPr lang="en-US" b="0" i="1" smtClean="0">
                            <a:latin typeface="Cambria Math" panose="02040503050406030204" pitchFamily="18" charset="0"/>
                            <a:ea typeface="Cambria Math"/>
                          </a:rPr>
                          <m:t>′</m:t>
                        </m:r>
                      </m:sup>
                    </m:sSup>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𝑙𝑠𝑡𝑎𝑡𝑒</m:t>
                    </m:r>
                  </m:oMath>
                </a14:m>
                <a:r>
                  <a:rPr lang="en-US" dirty="0"/>
                  <a:t> where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𝛼</m:t>
                        </m:r>
                      </m:e>
                      <m:sup>
                        <m:r>
                          <a:rPr lang="en-US" b="0" i="1" smtClean="0">
                            <a:latin typeface="Cambria Math" panose="02040503050406030204" pitchFamily="18" charset="0"/>
                          </a:rPr>
                          <m:t>′</m:t>
                        </m:r>
                      </m:sup>
                    </m:sSup>
                  </m:oMath>
                </a14:m>
                <a:r>
                  <a:rPr lang="en-US" dirty="0"/>
                  <a:t> is the longest </a:t>
                </a:r>
                <a:r>
                  <a:rPr lang="en-US" b="1" dirty="0"/>
                  <a:t>prefix</a:t>
                </a:r>
                <a:r>
                  <a:rPr lang="en-US" dirty="0"/>
                  <a:t> of </a:t>
                </a:r>
                <a14:m>
                  <m:oMath xmlns:m="http://schemas.openxmlformats.org/officeDocument/2006/math">
                    <m:r>
                      <a:rPr lang="en-US" b="0" i="1" smtClean="0">
                        <a:latin typeface="Cambria Math" panose="02040503050406030204" pitchFamily="18" charset="0"/>
                      </a:rPr>
                      <m:t>𝛼</m:t>
                    </m:r>
                  </m:oMath>
                </a14:m>
                <a:r>
                  <a:rPr lang="en-US" dirty="0"/>
                  <a:t> with </a:t>
                </a:r>
                <a14:m>
                  <m:oMath xmlns:m="http://schemas.openxmlformats.org/officeDocument/2006/math">
                    <m:sSup>
                      <m:sSupPr>
                        <m:ctrlPr>
                          <a:rPr lang="en-US" b="0" i="1" smtClean="0">
                            <a:latin typeface="Cambria Math" panose="02040503050406030204" pitchFamily="18" charset="0"/>
                            <a:ea typeface="Cambria Math"/>
                          </a:rPr>
                        </m:ctrlPr>
                      </m:sSupPr>
                      <m:e>
                        <m:r>
                          <a:rPr lang="en-US" i="1">
                            <a:latin typeface="Cambria Math" panose="02040503050406030204" pitchFamily="18" charset="0"/>
                            <a:ea typeface="Cambria Math"/>
                          </a:rPr>
                          <m:t>𝛼</m:t>
                        </m:r>
                      </m:e>
                      <m:sup>
                        <m:r>
                          <a:rPr lang="en-US" b="0" i="1" smtClean="0">
                            <a:latin typeface="Cambria Math" panose="02040503050406030204" pitchFamily="18" charset="0"/>
                            <a:ea typeface="Cambria Math"/>
                          </a:rPr>
                          <m:t>′</m:t>
                        </m:r>
                      </m:sup>
                    </m:sSup>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𝑙𝑡𝑖𝑚𝑒</m:t>
                    </m:r>
                    <m:r>
                      <a:rPr lang="en-US" b="0" i="1" smtClean="0">
                        <a:latin typeface="Cambria Math" panose="02040503050406030204" pitchFamily="18" charset="0"/>
                        <a:ea typeface="Cambria Math"/>
                      </a:rPr>
                      <m:t>=</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𝑡</m:t>
                        </m:r>
                      </m:e>
                      <m:sub>
                        <m:r>
                          <a:rPr lang="en-US" b="0" i="1" smtClean="0">
                            <a:latin typeface="Cambria Math" panose="02040503050406030204" pitchFamily="18" charset="0"/>
                            <a:ea typeface="Cambria Math"/>
                          </a:rPr>
                          <m:t>𝑠</m:t>
                        </m:r>
                      </m:sub>
                    </m:sSub>
                  </m:oMath>
                </a14:m>
                <a:r>
                  <a:rPr lang="en-US" dirty="0"/>
                  <a:t> </a:t>
                </a:r>
              </a:p>
              <a:p>
                <a:endParaRPr lang="en-US" dirty="0"/>
              </a:p>
              <a:p>
                <a:endParaRPr lang="en-US" dirty="0"/>
              </a:p>
            </p:txBody>
          </p:sp>
        </mc:Choice>
        <mc:Fallback xmlns="">
          <p:sp>
            <p:nvSpPr>
              <p:cNvPr id="3" name="Content Placeholder 2">
                <a:extLst>
                  <a:ext uri="{FF2B5EF4-FFF2-40B4-BE49-F238E27FC236}">
                    <a16:creationId xmlns:a16="http://schemas.microsoft.com/office/drawing/2014/main" id="{AAFA3A85-F113-F645-A4E5-1FBD31BB628F}"/>
                  </a:ext>
                </a:extLst>
              </p:cNvPr>
              <p:cNvSpPr>
                <a:spLocks noGrp="1" noRot="1" noChangeAspect="1" noMove="1" noResize="1" noEditPoints="1" noAdjustHandles="1" noChangeArrowheads="1" noChangeShapeType="1" noTextEdit="1"/>
              </p:cNvSpPr>
              <p:nvPr>
                <p:ph idx="1"/>
              </p:nvPr>
            </p:nvSpPr>
            <p:spPr>
              <a:xfrm>
                <a:off x="838201" y="1825625"/>
                <a:ext cx="7157742" cy="4351338"/>
              </a:xfrm>
              <a:blipFill>
                <a:blip r:embed="rId2"/>
                <a:stretch>
                  <a:fillRect l="-1416" t="-2632"/>
                </a:stretch>
              </a:blipFill>
            </p:spPr>
            <p:txBody>
              <a:bodyPr/>
              <a:lstStyle/>
              <a:p>
                <a:r>
                  <a:rPr lang="en-US">
                    <a:noFill/>
                  </a:rPr>
                  <a:t> </a:t>
                </a:r>
              </a:p>
            </p:txBody>
          </p:sp>
        </mc:Fallback>
      </mc:AlternateContent>
      <p:grpSp>
        <p:nvGrpSpPr>
          <p:cNvPr id="33" name="Group 32">
            <a:extLst>
              <a:ext uri="{FF2B5EF4-FFF2-40B4-BE49-F238E27FC236}">
                <a16:creationId xmlns:a16="http://schemas.microsoft.com/office/drawing/2014/main" id="{60032037-DC86-D246-83DE-789A29AAB971}"/>
              </a:ext>
            </a:extLst>
          </p:cNvPr>
          <p:cNvGrpSpPr/>
          <p:nvPr/>
        </p:nvGrpSpPr>
        <p:grpSpPr>
          <a:xfrm>
            <a:off x="7811813" y="3471917"/>
            <a:ext cx="4176987" cy="2797379"/>
            <a:chOff x="7811813" y="3471917"/>
            <a:chExt cx="4176987" cy="2797379"/>
          </a:xfrm>
        </p:grpSpPr>
        <p:cxnSp>
          <p:nvCxnSpPr>
            <p:cNvPr id="31" name="Straight Connector 30">
              <a:extLst>
                <a:ext uri="{FF2B5EF4-FFF2-40B4-BE49-F238E27FC236}">
                  <a16:creationId xmlns:a16="http://schemas.microsoft.com/office/drawing/2014/main" id="{F8834DC2-1FDB-244B-B161-5DA8994BF699}"/>
                </a:ext>
              </a:extLst>
            </p:cNvPr>
            <p:cNvCxnSpPr/>
            <p:nvPr/>
          </p:nvCxnSpPr>
          <p:spPr>
            <a:xfrm>
              <a:off x="9528980" y="3656583"/>
              <a:ext cx="50400" cy="2016110"/>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7AD1D58A-759B-CE40-B937-6E12E031307B}"/>
                </a:ext>
              </a:extLst>
            </p:cNvPr>
            <p:cNvCxnSpPr>
              <a:cxnSpLocks/>
            </p:cNvCxnSpPr>
            <p:nvPr/>
          </p:nvCxnSpPr>
          <p:spPr>
            <a:xfrm flipV="1">
              <a:off x="8483600" y="4119385"/>
              <a:ext cx="0" cy="1553308"/>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5" name="Straight Arrow Connector 4">
              <a:extLst>
                <a:ext uri="{FF2B5EF4-FFF2-40B4-BE49-F238E27FC236}">
                  <a16:creationId xmlns:a16="http://schemas.microsoft.com/office/drawing/2014/main" id="{27DC62E4-95DF-B140-8FB1-86C0671D9E74}"/>
                </a:ext>
              </a:extLst>
            </p:cNvPr>
            <p:cNvCxnSpPr>
              <a:cxnSpLocks/>
            </p:cNvCxnSpPr>
            <p:nvPr/>
          </p:nvCxnSpPr>
          <p:spPr>
            <a:xfrm>
              <a:off x="8483600" y="5672693"/>
              <a:ext cx="35052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8" name="TextBox 7">
              <a:extLst>
                <a:ext uri="{FF2B5EF4-FFF2-40B4-BE49-F238E27FC236}">
                  <a16:creationId xmlns:a16="http://schemas.microsoft.com/office/drawing/2014/main" id="{8588D16D-D530-714C-ADFB-29B2F4397651}"/>
                </a:ext>
              </a:extLst>
            </p:cNvPr>
            <p:cNvSpPr txBox="1"/>
            <p:nvPr/>
          </p:nvSpPr>
          <p:spPr>
            <a:xfrm>
              <a:off x="9929064" y="5807631"/>
              <a:ext cx="748923" cy="461665"/>
            </a:xfrm>
            <a:prstGeom prst="rect">
              <a:avLst/>
            </a:prstGeom>
            <a:noFill/>
          </p:spPr>
          <p:txBody>
            <a:bodyPr wrap="none" rtlCol="0">
              <a:spAutoFit/>
            </a:bodyPr>
            <a:lstStyle/>
            <a:p>
              <a:r>
                <a:rPr lang="en-US" sz="2400" i="1" dirty="0"/>
                <a:t>time</a:t>
              </a:r>
            </a:p>
          </p:txBody>
        </p:sp>
        <mc:AlternateContent xmlns:mc="http://schemas.openxmlformats.org/markup-compatibility/2006" xmlns:p14="http://schemas.microsoft.com/office/powerpoint/2010/main">
          <mc:Choice Requires="p14">
            <p:contentPart p14:bwMode="auto" r:id="rId3">
              <p14:nvContentPartPr>
                <p14:cNvPr id="17" name="Ink 16">
                  <a:extLst>
                    <a:ext uri="{FF2B5EF4-FFF2-40B4-BE49-F238E27FC236}">
                      <a16:creationId xmlns:a16="http://schemas.microsoft.com/office/drawing/2014/main" id="{38674ECC-E75C-DB43-ACE6-4FAD59DD42DE}"/>
                    </a:ext>
                  </a:extLst>
                </p14:cNvPr>
                <p14:cNvContentPartPr/>
                <p14:nvPr/>
              </p14:nvContentPartPr>
              <p14:xfrm>
                <a:off x="8504780" y="4826160"/>
                <a:ext cx="1027440" cy="466200"/>
              </p14:xfrm>
            </p:contentPart>
          </mc:Choice>
          <mc:Fallback xmlns="">
            <p:pic>
              <p:nvPicPr>
                <p:cNvPr id="17" name="Ink 16">
                  <a:extLst>
                    <a:ext uri="{FF2B5EF4-FFF2-40B4-BE49-F238E27FC236}">
                      <a16:creationId xmlns:a16="http://schemas.microsoft.com/office/drawing/2014/main" id="{38674ECC-E75C-DB43-ACE6-4FAD59DD42DE}"/>
                    </a:ext>
                  </a:extLst>
                </p:cNvPr>
                <p:cNvPicPr/>
                <p:nvPr/>
              </p:nvPicPr>
              <p:blipFill>
                <a:blip r:embed="rId4"/>
                <a:stretch>
                  <a:fillRect/>
                </a:stretch>
              </p:blipFill>
              <p:spPr>
                <a:xfrm>
                  <a:off x="8496140" y="4817520"/>
                  <a:ext cx="1045080" cy="4838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8" name="Ink 17">
                  <a:extLst>
                    <a:ext uri="{FF2B5EF4-FFF2-40B4-BE49-F238E27FC236}">
                      <a16:creationId xmlns:a16="http://schemas.microsoft.com/office/drawing/2014/main" id="{30544B89-EAE0-B44E-9735-37C7702EB3DE}"/>
                    </a:ext>
                  </a:extLst>
                </p14:cNvPr>
                <p14:cNvContentPartPr/>
                <p14:nvPr/>
              </p14:nvContentPartPr>
              <p14:xfrm>
                <a:off x="9528980" y="4555080"/>
                <a:ext cx="13320" cy="32040"/>
              </p14:xfrm>
            </p:contentPart>
          </mc:Choice>
          <mc:Fallback xmlns="">
            <p:pic>
              <p:nvPicPr>
                <p:cNvPr id="18" name="Ink 17">
                  <a:extLst>
                    <a:ext uri="{FF2B5EF4-FFF2-40B4-BE49-F238E27FC236}">
                      <a16:creationId xmlns:a16="http://schemas.microsoft.com/office/drawing/2014/main" id="{30544B89-EAE0-B44E-9735-37C7702EB3DE}"/>
                    </a:ext>
                  </a:extLst>
                </p:cNvPr>
                <p:cNvPicPr/>
                <p:nvPr/>
              </p:nvPicPr>
              <p:blipFill>
                <a:blip r:embed="rId6"/>
                <a:stretch>
                  <a:fillRect/>
                </a:stretch>
              </p:blipFill>
              <p:spPr>
                <a:xfrm>
                  <a:off x="9520340" y="4546440"/>
                  <a:ext cx="30960" cy="496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9" name="Ink 18">
                  <a:extLst>
                    <a:ext uri="{FF2B5EF4-FFF2-40B4-BE49-F238E27FC236}">
                      <a16:creationId xmlns:a16="http://schemas.microsoft.com/office/drawing/2014/main" id="{379623F5-4752-D340-A603-186694F56D4A}"/>
                    </a:ext>
                  </a:extLst>
                </p14:cNvPr>
                <p14:cNvContentPartPr/>
                <p14:nvPr/>
              </p14:nvContentPartPr>
              <p14:xfrm>
                <a:off x="9525020" y="4276080"/>
                <a:ext cx="9360" cy="10080"/>
              </p14:xfrm>
            </p:contentPart>
          </mc:Choice>
          <mc:Fallback xmlns="">
            <p:pic>
              <p:nvPicPr>
                <p:cNvPr id="19" name="Ink 18">
                  <a:extLst>
                    <a:ext uri="{FF2B5EF4-FFF2-40B4-BE49-F238E27FC236}">
                      <a16:creationId xmlns:a16="http://schemas.microsoft.com/office/drawing/2014/main" id="{379623F5-4752-D340-A603-186694F56D4A}"/>
                    </a:ext>
                  </a:extLst>
                </p:cNvPr>
                <p:cNvPicPr/>
                <p:nvPr/>
              </p:nvPicPr>
              <p:blipFill>
                <a:blip r:embed="rId8"/>
                <a:stretch>
                  <a:fillRect/>
                </a:stretch>
              </p:blipFill>
              <p:spPr>
                <a:xfrm>
                  <a:off x="9516020" y="4267440"/>
                  <a:ext cx="27000" cy="277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0" name="Ink 19">
                  <a:extLst>
                    <a:ext uri="{FF2B5EF4-FFF2-40B4-BE49-F238E27FC236}">
                      <a16:creationId xmlns:a16="http://schemas.microsoft.com/office/drawing/2014/main" id="{2BFEB7E6-3DE4-5B44-8A78-C657A9545331}"/>
                    </a:ext>
                  </a:extLst>
                </p14:cNvPr>
                <p14:cNvContentPartPr/>
                <p14:nvPr/>
              </p14:nvContentPartPr>
              <p14:xfrm>
                <a:off x="9525020" y="3791520"/>
                <a:ext cx="1500120" cy="226440"/>
              </p14:xfrm>
            </p:contentPart>
          </mc:Choice>
          <mc:Fallback xmlns="">
            <p:pic>
              <p:nvPicPr>
                <p:cNvPr id="20" name="Ink 19">
                  <a:extLst>
                    <a:ext uri="{FF2B5EF4-FFF2-40B4-BE49-F238E27FC236}">
                      <a16:creationId xmlns:a16="http://schemas.microsoft.com/office/drawing/2014/main" id="{2BFEB7E6-3DE4-5B44-8A78-C657A9545331}"/>
                    </a:ext>
                  </a:extLst>
                </p:cNvPr>
                <p:cNvPicPr/>
                <p:nvPr/>
              </p:nvPicPr>
              <p:blipFill>
                <a:blip r:embed="rId10"/>
                <a:stretch>
                  <a:fillRect/>
                </a:stretch>
              </p:blipFill>
              <p:spPr>
                <a:xfrm>
                  <a:off x="9516020" y="3782520"/>
                  <a:ext cx="1517760" cy="244080"/>
                </a:xfrm>
                <a:prstGeom prst="rect">
                  <a:avLst/>
                </a:prstGeom>
              </p:spPr>
            </p:pic>
          </mc:Fallback>
        </mc:AlternateContent>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9380D1A9-A577-B740-862C-2B56AFD210A8}"/>
                    </a:ext>
                  </a:extLst>
                </p:cNvPr>
                <p:cNvSpPr txBox="1"/>
                <p:nvPr/>
              </p:nvSpPr>
              <p:spPr>
                <a:xfrm>
                  <a:off x="7811813" y="4727966"/>
                  <a:ext cx="67178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ea typeface="Cambria Math"/>
                          </a:rPr>
                          <m:t>𝛼</m:t>
                        </m:r>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𝑡</m:t>
                        </m:r>
                        <m:r>
                          <a:rPr lang="en-US" b="0" i="1" smtClean="0">
                            <a:latin typeface="Cambria Math" panose="02040503050406030204" pitchFamily="18" charset="0"/>
                            <a:ea typeface="Cambria Math"/>
                          </a:rPr>
                          <m:t>)</m:t>
                        </m:r>
                      </m:oMath>
                    </m:oMathPara>
                  </a14:m>
                  <a:endParaRPr lang="en-US" dirty="0"/>
                </a:p>
              </p:txBody>
            </p:sp>
          </mc:Choice>
          <mc:Fallback xmlns="">
            <p:sp>
              <p:nvSpPr>
                <p:cNvPr id="21" name="TextBox 20">
                  <a:extLst>
                    <a:ext uri="{FF2B5EF4-FFF2-40B4-BE49-F238E27FC236}">
                      <a16:creationId xmlns:a16="http://schemas.microsoft.com/office/drawing/2014/main" id="{9380D1A9-A577-B740-862C-2B56AFD210A8}"/>
                    </a:ext>
                  </a:extLst>
                </p:cNvPr>
                <p:cNvSpPr txBox="1">
                  <a:spLocks noRot="1" noChangeAspect="1" noMove="1" noResize="1" noEditPoints="1" noAdjustHandles="1" noChangeArrowheads="1" noChangeShapeType="1" noTextEdit="1"/>
                </p:cNvSpPr>
                <p:nvPr/>
              </p:nvSpPr>
              <p:spPr>
                <a:xfrm>
                  <a:off x="7811813" y="4727966"/>
                  <a:ext cx="671787" cy="369332"/>
                </a:xfrm>
                <a:prstGeom prst="rect">
                  <a:avLst/>
                </a:prstGeom>
                <a:blipFill>
                  <a:blip r:embed="rId11"/>
                  <a:stretch>
                    <a:fillRect b="-1379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Rectangle 21">
                  <a:extLst>
                    <a:ext uri="{FF2B5EF4-FFF2-40B4-BE49-F238E27FC236}">
                      <a16:creationId xmlns:a16="http://schemas.microsoft.com/office/drawing/2014/main" id="{DACBD84B-7866-BD46-A20C-28B3C3532A19}"/>
                    </a:ext>
                  </a:extLst>
                </p:cNvPr>
                <p:cNvSpPr/>
                <p:nvPr/>
              </p:nvSpPr>
              <p:spPr>
                <a:xfrm>
                  <a:off x="8641394" y="4660661"/>
                  <a:ext cx="450701"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ea typeface="Cambria Math"/>
                              </a:rPr>
                            </m:ctrlPr>
                          </m:sSubPr>
                          <m:e>
                            <m:r>
                              <a:rPr lang="en-US" i="1">
                                <a:latin typeface="Cambria Math" panose="02040503050406030204" pitchFamily="18" charset="0"/>
                                <a:ea typeface="Cambria Math"/>
                              </a:rPr>
                              <m:t>𝜏</m:t>
                            </m:r>
                          </m:e>
                          <m:sub>
                            <m:r>
                              <a:rPr lang="en-US" i="1">
                                <a:latin typeface="Cambria Math" panose="02040503050406030204" pitchFamily="18" charset="0"/>
                                <a:ea typeface="Cambria Math"/>
                              </a:rPr>
                              <m:t>0</m:t>
                            </m:r>
                          </m:sub>
                        </m:sSub>
                      </m:oMath>
                    </m:oMathPara>
                  </a14:m>
                  <a:endParaRPr lang="en-US" dirty="0"/>
                </a:p>
              </p:txBody>
            </p:sp>
          </mc:Choice>
          <mc:Fallback xmlns="">
            <p:sp>
              <p:nvSpPr>
                <p:cNvPr id="22" name="Rectangle 21">
                  <a:extLst>
                    <a:ext uri="{FF2B5EF4-FFF2-40B4-BE49-F238E27FC236}">
                      <a16:creationId xmlns:a16="http://schemas.microsoft.com/office/drawing/2014/main" id="{DACBD84B-7866-BD46-A20C-28B3C3532A19}"/>
                    </a:ext>
                  </a:extLst>
                </p:cNvPr>
                <p:cNvSpPr>
                  <a:spLocks noRot="1" noChangeAspect="1" noMove="1" noResize="1" noEditPoints="1" noAdjustHandles="1" noChangeArrowheads="1" noChangeShapeType="1" noTextEdit="1"/>
                </p:cNvSpPr>
                <p:nvPr/>
              </p:nvSpPr>
              <p:spPr>
                <a:xfrm>
                  <a:off x="8641394" y="4660661"/>
                  <a:ext cx="450701" cy="369332"/>
                </a:xfrm>
                <a:prstGeom prst="rect">
                  <a:avLst/>
                </a:prstGeom>
                <a:blipFill>
                  <a:blip r:embed="rId1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Rectangle 22">
                  <a:extLst>
                    <a:ext uri="{FF2B5EF4-FFF2-40B4-BE49-F238E27FC236}">
                      <a16:creationId xmlns:a16="http://schemas.microsoft.com/office/drawing/2014/main" id="{04F73831-4CA1-084F-9A16-286715EE385D}"/>
                    </a:ext>
                  </a:extLst>
                </p:cNvPr>
                <p:cNvSpPr/>
                <p:nvPr/>
              </p:nvSpPr>
              <p:spPr>
                <a:xfrm>
                  <a:off x="10175990" y="3471917"/>
                  <a:ext cx="50199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ea typeface="Cambria Math"/>
                              </a:rPr>
                            </m:ctrlPr>
                          </m:sSubPr>
                          <m:e>
                            <m:r>
                              <a:rPr lang="en-US" i="1">
                                <a:latin typeface="Cambria Math" panose="02040503050406030204" pitchFamily="18" charset="0"/>
                                <a:ea typeface="Cambria Math"/>
                              </a:rPr>
                              <m:t>𝜏</m:t>
                            </m:r>
                          </m:e>
                          <m:sub>
                            <m:r>
                              <a:rPr lang="en-US" b="0" i="1" smtClean="0">
                                <a:latin typeface="Cambria Math" panose="02040503050406030204" pitchFamily="18" charset="0"/>
                                <a:ea typeface="Cambria Math"/>
                              </a:rPr>
                              <m:t>3</m:t>
                            </m:r>
                          </m:sub>
                        </m:sSub>
                        <m:r>
                          <a:rPr lang="en-US" i="1">
                            <a:latin typeface="Cambria Math" panose="02040503050406030204" pitchFamily="18" charset="0"/>
                            <a:ea typeface="Cambria Math"/>
                          </a:rPr>
                          <m:t> </m:t>
                        </m:r>
                      </m:oMath>
                    </m:oMathPara>
                  </a14:m>
                  <a:endParaRPr lang="en-US" dirty="0"/>
                </a:p>
              </p:txBody>
            </p:sp>
          </mc:Choice>
          <mc:Fallback xmlns="">
            <p:sp>
              <p:nvSpPr>
                <p:cNvPr id="23" name="Rectangle 22">
                  <a:extLst>
                    <a:ext uri="{FF2B5EF4-FFF2-40B4-BE49-F238E27FC236}">
                      <a16:creationId xmlns:a16="http://schemas.microsoft.com/office/drawing/2014/main" id="{04F73831-4CA1-084F-9A16-286715EE385D}"/>
                    </a:ext>
                  </a:extLst>
                </p:cNvPr>
                <p:cNvSpPr>
                  <a:spLocks noRot="1" noChangeAspect="1" noMove="1" noResize="1" noEditPoints="1" noAdjustHandles="1" noChangeArrowheads="1" noChangeShapeType="1" noTextEdit="1"/>
                </p:cNvSpPr>
                <p:nvPr/>
              </p:nvSpPr>
              <p:spPr>
                <a:xfrm>
                  <a:off x="10175990" y="3471917"/>
                  <a:ext cx="501997" cy="369332"/>
                </a:xfrm>
                <a:prstGeom prst="rect">
                  <a:avLst/>
                </a:prstGeom>
                <a:blipFill>
                  <a:blip r:embed="rId13"/>
                  <a:stretch>
                    <a:fillRect b="-1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Rectangle 23">
                  <a:extLst>
                    <a:ext uri="{FF2B5EF4-FFF2-40B4-BE49-F238E27FC236}">
                      <a16:creationId xmlns:a16="http://schemas.microsoft.com/office/drawing/2014/main" id="{94D9CFBF-2F16-6542-9CD7-7F9A1E719B51}"/>
                    </a:ext>
                  </a:extLst>
                </p:cNvPr>
                <p:cNvSpPr/>
                <p:nvPr/>
              </p:nvSpPr>
              <p:spPr>
                <a:xfrm>
                  <a:off x="9621789" y="4342041"/>
                  <a:ext cx="496674"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ea typeface="Cambria Math"/>
                              </a:rPr>
                            </m:ctrlPr>
                          </m:sSubPr>
                          <m:e>
                            <m:r>
                              <a:rPr lang="en-US" i="1">
                                <a:latin typeface="Cambria Math" panose="02040503050406030204" pitchFamily="18" charset="0"/>
                                <a:ea typeface="Cambria Math"/>
                              </a:rPr>
                              <m:t>𝜏</m:t>
                            </m:r>
                          </m:e>
                          <m:sub>
                            <m:r>
                              <a:rPr lang="en-US" b="0" i="1" smtClean="0">
                                <a:latin typeface="Cambria Math" panose="02040503050406030204" pitchFamily="18" charset="0"/>
                                <a:ea typeface="Cambria Math"/>
                              </a:rPr>
                              <m:t>1</m:t>
                            </m:r>
                          </m:sub>
                        </m:sSub>
                        <m:r>
                          <a:rPr lang="en-US" i="1">
                            <a:latin typeface="Cambria Math" panose="02040503050406030204" pitchFamily="18" charset="0"/>
                            <a:ea typeface="Cambria Math"/>
                          </a:rPr>
                          <m:t> </m:t>
                        </m:r>
                      </m:oMath>
                    </m:oMathPara>
                  </a14:m>
                  <a:endParaRPr lang="en-US" dirty="0"/>
                </a:p>
              </p:txBody>
            </p:sp>
          </mc:Choice>
          <mc:Fallback xmlns="">
            <p:sp>
              <p:nvSpPr>
                <p:cNvPr id="24" name="Rectangle 23">
                  <a:extLst>
                    <a:ext uri="{FF2B5EF4-FFF2-40B4-BE49-F238E27FC236}">
                      <a16:creationId xmlns:a16="http://schemas.microsoft.com/office/drawing/2014/main" id="{94D9CFBF-2F16-6542-9CD7-7F9A1E719B51}"/>
                    </a:ext>
                  </a:extLst>
                </p:cNvPr>
                <p:cNvSpPr>
                  <a:spLocks noRot="1" noChangeAspect="1" noMove="1" noResize="1" noEditPoints="1" noAdjustHandles="1" noChangeArrowheads="1" noChangeShapeType="1" noTextEdit="1"/>
                </p:cNvSpPr>
                <p:nvPr/>
              </p:nvSpPr>
              <p:spPr>
                <a:xfrm>
                  <a:off x="9621789" y="4342041"/>
                  <a:ext cx="496674" cy="369332"/>
                </a:xfrm>
                <a:prstGeom prst="rect">
                  <a:avLst/>
                </a:prstGeom>
                <a:blipFill>
                  <a:blip r:embed="rId14"/>
                  <a:stretch>
                    <a:fillRect b="-1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Rectangle 24">
                  <a:extLst>
                    <a:ext uri="{FF2B5EF4-FFF2-40B4-BE49-F238E27FC236}">
                      <a16:creationId xmlns:a16="http://schemas.microsoft.com/office/drawing/2014/main" id="{A1FE61DA-EC4C-F947-B081-7A459C99D6AB}"/>
                    </a:ext>
                  </a:extLst>
                </p:cNvPr>
                <p:cNvSpPr/>
                <p:nvPr/>
              </p:nvSpPr>
              <p:spPr>
                <a:xfrm>
                  <a:off x="9616466" y="4059547"/>
                  <a:ext cx="50199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ea typeface="Cambria Math"/>
                              </a:rPr>
                            </m:ctrlPr>
                          </m:sSubPr>
                          <m:e>
                            <m:r>
                              <a:rPr lang="en-US" i="1">
                                <a:latin typeface="Cambria Math" panose="02040503050406030204" pitchFamily="18" charset="0"/>
                                <a:ea typeface="Cambria Math"/>
                              </a:rPr>
                              <m:t>𝜏</m:t>
                            </m:r>
                          </m:e>
                          <m:sub>
                            <m:r>
                              <a:rPr lang="en-US" b="0" i="1" smtClean="0">
                                <a:latin typeface="Cambria Math" panose="02040503050406030204" pitchFamily="18" charset="0"/>
                                <a:ea typeface="Cambria Math"/>
                              </a:rPr>
                              <m:t>2</m:t>
                            </m:r>
                          </m:sub>
                        </m:sSub>
                        <m:r>
                          <a:rPr lang="en-US" i="1">
                            <a:latin typeface="Cambria Math" panose="02040503050406030204" pitchFamily="18" charset="0"/>
                            <a:ea typeface="Cambria Math"/>
                          </a:rPr>
                          <m:t> </m:t>
                        </m:r>
                      </m:oMath>
                    </m:oMathPara>
                  </a14:m>
                  <a:endParaRPr lang="en-US" dirty="0"/>
                </a:p>
              </p:txBody>
            </p:sp>
          </mc:Choice>
          <mc:Fallback xmlns="">
            <p:sp>
              <p:nvSpPr>
                <p:cNvPr id="25" name="Rectangle 24">
                  <a:extLst>
                    <a:ext uri="{FF2B5EF4-FFF2-40B4-BE49-F238E27FC236}">
                      <a16:creationId xmlns:a16="http://schemas.microsoft.com/office/drawing/2014/main" id="{A1FE61DA-EC4C-F947-B081-7A459C99D6AB}"/>
                    </a:ext>
                  </a:extLst>
                </p:cNvPr>
                <p:cNvSpPr>
                  <a:spLocks noRot="1" noChangeAspect="1" noMove="1" noResize="1" noEditPoints="1" noAdjustHandles="1" noChangeArrowheads="1" noChangeShapeType="1" noTextEdit="1"/>
                </p:cNvSpPr>
                <p:nvPr/>
              </p:nvSpPr>
              <p:spPr>
                <a:xfrm>
                  <a:off x="9616466" y="4059547"/>
                  <a:ext cx="501997" cy="369332"/>
                </a:xfrm>
                <a:prstGeom prst="rect">
                  <a:avLst/>
                </a:prstGeom>
                <a:blipFill>
                  <a:blip r:embed="rId15"/>
                  <a:stretch>
                    <a:fillRect b="-13333"/>
                  </a:stretch>
                </a:blipFill>
              </p:spPr>
              <p:txBody>
                <a:bodyPr/>
                <a:lstStyle/>
                <a:p>
                  <a:r>
                    <a:rPr lang="en-US">
                      <a:noFill/>
                    </a:rPr>
                    <a:t> </a:t>
                  </a:r>
                </a:p>
              </p:txBody>
            </p:sp>
          </mc:Fallback>
        </mc:AlternateContent>
        <mc:AlternateContent xmlns:mc="http://schemas.openxmlformats.org/markup-compatibility/2006" xmlns:p14="http://schemas.microsoft.com/office/powerpoint/2010/main">
          <mc:Choice Requires="p14">
            <p:contentPart p14:bwMode="auto" r:id="rId16">
              <p14:nvContentPartPr>
                <p14:cNvPr id="26" name="Ink 25">
                  <a:extLst>
                    <a:ext uri="{FF2B5EF4-FFF2-40B4-BE49-F238E27FC236}">
                      <a16:creationId xmlns:a16="http://schemas.microsoft.com/office/drawing/2014/main" id="{550F996C-F904-1A4E-A50F-3916A0357D10}"/>
                    </a:ext>
                  </a:extLst>
                </p14:cNvPr>
                <p14:cNvContentPartPr/>
                <p14:nvPr/>
              </p14:nvContentPartPr>
              <p14:xfrm>
                <a:off x="9538340" y="4795200"/>
                <a:ext cx="59400" cy="48960"/>
              </p14:xfrm>
            </p:contentPart>
          </mc:Choice>
          <mc:Fallback xmlns="">
            <p:pic>
              <p:nvPicPr>
                <p:cNvPr id="26" name="Ink 25">
                  <a:extLst>
                    <a:ext uri="{FF2B5EF4-FFF2-40B4-BE49-F238E27FC236}">
                      <a16:creationId xmlns:a16="http://schemas.microsoft.com/office/drawing/2014/main" id="{550F996C-F904-1A4E-A50F-3916A0357D10}"/>
                    </a:ext>
                  </a:extLst>
                </p:cNvPr>
                <p:cNvPicPr/>
                <p:nvPr/>
              </p:nvPicPr>
              <p:blipFill>
                <a:blip r:embed="rId17"/>
                <a:stretch>
                  <a:fillRect/>
                </a:stretch>
              </p:blipFill>
              <p:spPr>
                <a:xfrm>
                  <a:off x="9529700" y="4786560"/>
                  <a:ext cx="77040" cy="666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7" name="Ink 26">
                  <a:extLst>
                    <a:ext uri="{FF2B5EF4-FFF2-40B4-BE49-F238E27FC236}">
                      <a16:creationId xmlns:a16="http://schemas.microsoft.com/office/drawing/2014/main" id="{25F1B29C-FBC5-D644-8E4F-56E9E71A929E}"/>
                    </a:ext>
                  </a:extLst>
                </p14:cNvPr>
                <p14:cNvContentPartPr/>
                <p14:nvPr/>
              </p14:nvContentPartPr>
              <p14:xfrm>
                <a:off x="9504860" y="4554000"/>
                <a:ext cx="74520" cy="68760"/>
              </p14:xfrm>
            </p:contentPart>
          </mc:Choice>
          <mc:Fallback xmlns="">
            <p:pic>
              <p:nvPicPr>
                <p:cNvPr id="27" name="Ink 26">
                  <a:extLst>
                    <a:ext uri="{FF2B5EF4-FFF2-40B4-BE49-F238E27FC236}">
                      <a16:creationId xmlns:a16="http://schemas.microsoft.com/office/drawing/2014/main" id="{25F1B29C-FBC5-D644-8E4F-56E9E71A929E}"/>
                    </a:ext>
                  </a:extLst>
                </p:cNvPr>
                <p:cNvPicPr/>
                <p:nvPr/>
              </p:nvPicPr>
              <p:blipFill>
                <a:blip r:embed="rId19"/>
                <a:stretch>
                  <a:fillRect/>
                </a:stretch>
              </p:blipFill>
              <p:spPr>
                <a:xfrm>
                  <a:off x="9495860" y="4545000"/>
                  <a:ext cx="92160" cy="864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8" name="Ink 27">
                  <a:extLst>
                    <a:ext uri="{FF2B5EF4-FFF2-40B4-BE49-F238E27FC236}">
                      <a16:creationId xmlns:a16="http://schemas.microsoft.com/office/drawing/2014/main" id="{9DDA7A49-ACCC-D34A-B2D6-2354DA8AFD92}"/>
                    </a:ext>
                  </a:extLst>
                </p14:cNvPr>
                <p14:cNvContentPartPr/>
                <p14:nvPr/>
              </p14:nvContentPartPr>
              <p14:xfrm>
                <a:off x="9509180" y="4275720"/>
                <a:ext cx="59400" cy="51120"/>
              </p14:xfrm>
            </p:contentPart>
          </mc:Choice>
          <mc:Fallback xmlns="">
            <p:pic>
              <p:nvPicPr>
                <p:cNvPr id="28" name="Ink 27">
                  <a:extLst>
                    <a:ext uri="{FF2B5EF4-FFF2-40B4-BE49-F238E27FC236}">
                      <a16:creationId xmlns:a16="http://schemas.microsoft.com/office/drawing/2014/main" id="{9DDA7A49-ACCC-D34A-B2D6-2354DA8AFD92}"/>
                    </a:ext>
                  </a:extLst>
                </p:cNvPr>
                <p:cNvPicPr/>
                <p:nvPr/>
              </p:nvPicPr>
              <p:blipFill>
                <a:blip r:embed="rId21"/>
                <a:stretch>
                  <a:fillRect/>
                </a:stretch>
              </p:blipFill>
              <p:spPr>
                <a:xfrm>
                  <a:off x="9500540" y="4266720"/>
                  <a:ext cx="77040" cy="6876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9" name="Ink 28">
                  <a:extLst>
                    <a:ext uri="{FF2B5EF4-FFF2-40B4-BE49-F238E27FC236}">
                      <a16:creationId xmlns:a16="http://schemas.microsoft.com/office/drawing/2014/main" id="{04BB7402-5931-9B4C-8918-ABD91B8F32C9}"/>
                    </a:ext>
                  </a:extLst>
                </p14:cNvPr>
                <p14:cNvContentPartPr/>
                <p14:nvPr/>
              </p14:nvContentPartPr>
              <p14:xfrm>
                <a:off x="9519620" y="3991680"/>
                <a:ext cx="41760" cy="57960"/>
              </p14:xfrm>
            </p:contentPart>
          </mc:Choice>
          <mc:Fallback xmlns="">
            <p:pic>
              <p:nvPicPr>
                <p:cNvPr id="29" name="Ink 28">
                  <a:extLst>
                    <a:ext uri="{FF2B5EF4-FFF2-40B4-BE49-F238E27FC236}">
                      <a16:creationId xmlns:a16="http://schemas.microsoft.com/office/drawing/2014/main" id="{04BB7402-5931-9B4C-8918-ABD91B8F32C9}"/>
                    </a:ext>
                  </a:extLst>
                </p:cNvPr>
                <p:cNvPicPr/>
                <p:nvPr/>
              </p:nvPicPr>
              <p:blipFill>
                <a:blip r:embed="rId23"/>
                <a:stretch>
                  <a:fillRect/>
                </a:stretch>
              </p:blipFill>
              <p:spPr>
                <a:xfrm>
                  <a:off x="9510620" y="3982680"/>
                  <a:ext cx="59400" cy="75600"/>
                </a:xfrm>
                <a:prstGeom prst="rect">
                  <a:avLst/>
                </a:prstGeom>
              </p:spPr>
            </p:pic>
          </mc:Fallback>
        </mc:AlternateContent>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519BDAE4-D1D1-AA4E-992E-0F8B2DEE0BC7}"/>
                    </a:ext>
                  </a:extLst>
                </p:cNvPr>
                <p:cNvSpPr txBox="1"/>
                <p:nvPr/>
              </p:nvSpPr>
              <p:spPr>
                <a:xfrm>
                  <a:off x="9406312" y="5689321"/>
                  <a:ext cx="420308" cy="369332"/>
                </a:xfrm>
                <a:prstGeom prst="rect">
                  <a:avLst/>
                </a:prstGeom>
                <a:noFill/>
              </p:spPr>
              <p:txBody>
                <a:bodyPr wrap="none" rtlCol="0">
                  <a:spAutoFit/>
                </a:bodyPr>
                <a:lstStyle/>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𝑠</m:t>
                          </m:r>
                        </m:sub>
                      </m:sSub>
                    </m:oMath>
                  </a14:m>
                  <a:r>
                    <a:rPr lang="en-US" dirty="0"/>
                    <a:t> </a:t>
                  </a:r>
                </a:p>
              </p:txBody>
            </p:sp>
          </mc:Choice>
          <mc:Fallback xmlns="">
            <p:sp>
              <p:nvSpPr>
                <p:cNvPr id="32" name="TextBox 31">
                  <a:extLst>
                    <a:ext uri="{FF2B5EF4-FFF2-40B4-BE49-F238E27FC236}">
                      <a16:creationId xmlns:a16="http://schemas.microsoft.com/office/drawing/2014/main" id="{519BDAE4-D1D1-AA4E-992E-0F8B2DEE0BC7}"/>
                    </a:ext>
                  </a:extLst>
                </p:cNvPr>
                <p:cNvSpPr txBox="1">
                  <a:spLocks noRot="1" noChangeAspect="1" noMove="1" noResize="1" noEditPoints="1" noAdjustHandles="1" noChangeArrowheads="1" noChangeShapeType="1" noTextEdit="1"/>
                </p:cNvSpPr>
                <p:nvPr/>
              </p:nvSpPr>
              <p:spPr>
                <a:xfrm>
                  <a:off x="9406312" y="5689321"/>
                  <a:ext cx="420308" cy="369332"/>
                </a:xfrm>
                <a:prstGeom prst="rect">
                  <a:avLst/>
                </a:prstGeom>
                <a:blipFill>
                  <a:blip r:embed="rId24"/>
                  <a:stretch>
                    <a:fillRect/>
                  </a:stretch>
                </a:blipFill>
              </p:spPr>
              <p:txBody>
                <a:bodyPr/>
                <a:lstStyle/>
                <a:p>
                  <a:r>
                    <a:rPr lang="en-US">
                      <a:noFill/>
                    </a:rPr>
                    <a:t> </a:t>
                  </a:r>
                </a:p>
              </p:txBody>
            </p:sp>
          </mc:Fallback>
        </mc:AlternateContent>
      </p:grpSp>
      <p:grpSp>
        <p:nvGrpSpPr>
          <p:cNvPr id="36" name="Group 35">
            <a:extLst>
              <a:ext uri="{FF2B5EF4-FFF2-40B4-BE49-F238E27FC236}">
                <a16:creationId xmlns:a16="http://schemas.microsoft.com/office/drawing/2014/main" id="{DEE88700-4B78-0B48-944D-F52823ED0624}"/>
              </a:ext>
            </a:extLst>
          </p:cNvPr>
          <p:cNvGrpSpPr/>
          <p:nvPr/>
        </p:nvGrpSpPr>
        <p:grpSpPr>
          <a:xfrm>
            <a:off x="8822399" y="3598541"/>
            <a:ext cx="792371" cy="517809"/>
            <a:chOff x="8822399" y="3598541"/>
            <a:chExt cx="792371" cy="517809"/>
          </a:xfrm>
        </p:grpSpPr>
        <p:sp>
          <p:nvSpPr>
            <p:cNvPr id="34" name="Oval 33">
              <a:extLst>
                <a:ext uri="{FF2B5EF4-FFF2-40B4-BE49-F238E27FC236}">
                  <a16:creationId xmlns:a16="http://schemas.microsoft.com/office/drawing/2014/main" id="{E25CE1DA-8B8C-754C-A6F8-3958C1D9B041}"/>
                </a:ext>
              </a:extLst>
            </p:cNvPr>
            <p:cNvSpPr/>
            <p:nvPr/>
          </p:nvSpPr>
          <p:spPr>
            <a:xfrm>
              <a:off x="9449670" y="3951250"/>
              <a:ext cx="165100" cy="1651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5" name="Rectangle 34">
                  <a:extLst>
                    <a:ext uri="{FF2B5EF4-FFF2-40B4-BE49-F238E27FC236}">
                      <a16:creationId xmlns:a16="http://schemas.microsoft.com/office/drawing/2014/main" id="{AFCF77C8-CF5B-5D43-AA64-F7C003AF6E23}"/>
                    </a:ext>
                  </a:extLst>
                </p:cNvPr>
                <p:cNvSpPr/>
                <p:nvPr/>
              </p:nvSpPr>
              <p:spPr>
                <a:xfrm>
                  <a:off x="8822399" y="3598541"/>
                  <a:ext cx="757515"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a:rPr>
                          <m:t>𝛼</m:t>
                        </m:r>
                        <m:r>
                          <a:rPr lang="en-US" i="1" smtClean="0">
                            <a:latin typeface="Cambria Math" panose="02040503050406030204" pitchFamily="18" charset="0"/>
                            <a:ea typeface="Cambria Math"/>
                          </a:rPr>
                          <m:t>(</m:t>
                        </m:r>
                        <m:sSub>
                          <m:sSubPr>
                            <m:ctrlPr>
                              <a:rPr lang="en-US" b="0" i="1" smtClean="0">
                                <a:latin typeface="Cambria Math" panose="02040503050406030204" pitchFamily="18" charset="0"/>
                                <a:ea typeface="Cambria Math"/>
                              </a:rPr>
                            </m:ctrlPr>
                          </m:sSubPr>
                          <m:e>
                            <m:r>
                              <a:rPr lang="en-US" i="1" smtClean="0">
                                <a:latin typeface="Cambria Math" panose="02040503050406030204" pitchFamily="18" charset="0"/>
                                <a:ea typeface="Cambria Math"/>
                              </a:rPr>
                              <m:t>𝑡</m:t>
                            </m:r>
                          </m:e>
                          <m:sub>
                            <m:r>
                              <a:rPr lang="en-US" b="0" i="1" smtClean="0">
                                <a:latin typeface="Cambria Math" panose="02040503050406030204" pitchFamily="18" charset="0"/>
                                <a:ea typeface="Cambria Math"/>
                              </a:rPr>
                              <m:t>𝑠</m:t>
                            </m:r>
                          </m:sub>
                        </m:sSub>
                        <m:r>
                          <a:rPr lang="en-US" i="1">
                            <a:latin typeface="Cambria Math" panose="02040503050406030204" pitchFamily="18" charset="0"/>
                            <a:ea typeface="Cambria Math"/>
                          </a:rPr>
                          <m:t>)</m:t>
                        </m:r>
                      </m:oMath>
                    </m:oMathPara>
                  </a14:m>
                  <a:endParaRPr lang="en-US" dirty="0"/>
                </a:p>
              </p:txBody>
            </p:sp>
          </mc:Choice>
          <mc:Fallback xmlns="">
            <p:sp>
              <p:nvSpPr>
                <p:cNvPr id="35" name="Rectangle 34">
                  <a:extLst>
                    <a:ext uri="{FF2B5EF4-FFF2-40B4-BE49-F238E27FC236}">
                      <a16:creationId xmlns:a16="http://schemas.microsoft.com/office/drawing/2014/main" id="{AFCF77C8-CF5B-5D43-AA64-F7C003AF6E23}"/>
                    </a:ext>
                  </a:extLst>
                </p:cNvPr>
                <p:cNvSpPr>
                  <a:spLocks noRot="1" noChangeAspect="1" noMove="1" noResize="1" noEditPoints="1" noAdjustHandles="1" noChangeArrowheads="1" noChangeShapeType="1" noTextEdit="1"/>
                </p:cNvSpPr>
                <p:nvPr/>
              </p:nvSpPr>
              <p:spPr>
                <a:xfrm>
                  <a:off x="8822399" y="3598541"/>
                  <a:ext cx="757515" cy="369332"/>
                </a:xfrm>
                <a:prstGeom prst="rect">
                  <a:avLst/>
                </a:prstGeom>
                <a:blipFill>
                  <a:blip r:embed="rId25"/>
                  <a:stretch>
                    <a:fillRect b="-13333"/>
                  </a:stretch>
                </a:blipFill>
              </p:spPr>
              <p:txBody>
                <a:bodyPr/>
                <a:lstStyle/>
                <a:p>
                  <a:r>
                    <a:rPr lang="en-US">
                      <a:noFill/>
                    </a:rPr>
                    <a:t> </a:t>
                  </a:r>
                </a:p>
              </p:txBody>
            </p:sp>
          </mc:Fallback>
        </mc:AlternateContent>
      </p:grpSp>
      <mc:AlternateContent xmlns:mc="http://schemas.openxmlformats.org/markup-compatibility/2006">
        <mc:Choice xmlns:p14="http://schemas.microsoft.com/office/powerpoint/2010/main" Requires="p14">
          <p:contentPart p14:bwMode="auto" r:id="rId26">
            <p14:nvContentPartPr>
              <p14:cNvPr id="6" name="Ink 5">
                <a:extLst>
                  <a:ext uri="{FF2B5EF4-FFF2-40B4-BE49-F238E27FC236}">
                    <a16:creationId xmlns:a16="http://schemas.microsoft.com/office/drawing/2014/main" id="{31E4022A-71A4-9C48-BACC-C89A04732516}"/>
                  </a:ext>
                </a:extLst>
              </p14:cNvPr>
              <p14:cNvContentPartPr/>
              <p14:nvPr/>
            </p14:nvContentPartPr>
            <p14:xfrm>
              <a:off x="9435960" y="3898800"/>
              <a:ext cx="197280" cy="216360"/>
            </p14:xfrm>
          </p:contentPart>
        </mc:Choice>
        <mc:Fallback>
          <p:pic>
            <p:nvPicPr>
              <p:cNvPr id="6" name="Ink 5">
                <a:extLst>
                  <a:ext uri="{FF2B5EF4-FFF2-40B4-BE49-F238E27FC236}">
                    <a16:creationId xmlns:a16="http://schemas.microsoft.com/office/drawing/2014/main" id="{31E4022A-71A4-9C48-BACC-C89A04732516}"/>
                  </a:ext>
                </a:extLst>
              </p:cNvPr>
              <p:cNvPicPr/>
              <p:nvPr/>
            </p:nvPicPr>
            <p:blipFill>
              <a:blip r:embed="rId27"/>
              <a:stretch>
                <a:fillRect/>
              </a:stretch>
            </p:blipFill>
            <p:spPr>
              <a:xfrm>
                <a:off x="9426600" y="3889440"/>
                <a:ext cx="216000" cy="235080"/>
              </a:xfrm>
              <a:prstGeom prst="rect">
                <a:avLst/>
              </a:prstGeom>
            </p:spPr>
          </p:pic>
        </mc:Fallback>
      </mc:AlternateContent>
    </p:spTree>
    <p:extLst>
      <p:ext uri="{BB962C8B-B14F-4D97-AF65-F5344CB8AC3E}">
        <p14:creationId xmlns:p14="http://schemas.microsoft.com/office/powerpoint/2010/main" val="2453751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CC57D90-9C83-A048-984C-A1697E814984}"/>
              </a:ext>
            </a:extLst>
          </p:cNvPr>
          <p:cNvPicPr>
            <a:picLocks noChangeAspect="1"/>
          </p:cNvPicPr>
          <p:nvPr/>
        </p:nvPicPr>
        <p:blipFill rotWithShape="1">
          <a:blip r:embed="rId2"/>
          <a:srcRect l="13124" t="10877" r="10271" b="10333"/>
          <a:stretch/>
        </p:blipFill>
        <p:spPr>
          <a:xfrm>
            <a:off x="4823242" y="2282018"/>
            <a:ext cx="7187106" cy="4496960"/>
          </a:xfrm>
          <a:prstGeom prst="rect">
            <a:avLst/>
          </a:prstGeom>
        </p:spPr>
      </p:pic>
      <p:sp>
        <p:nvSpPr>
          <p:cNvPr id="10" name="Rounded Rectangle 14">
            <a:extLst>
              <a:ext uri="{FF2B5EF4-FFF2-40B4-BE49-F238E27FC236}">
                <a16:creationId xmlns:a16="http://schemas.microsoft.com/office/drawing/2014/main" id="{CC7A9E2F-5622-CE4D-8B46-32D3011694A0}"/>
              </a:ext>
            </a:extLst>
          </p:cNvPr>
          <p:cNvSpPr/>
          <p:nvPr/>
        </p:nvSpPr>
        <p:spPr>
          <a:xfrm>
            <a:off x="2548884" y="5712350"/>
            <a:ext cx="1828800" cy="723636"/>
          </a:xfrm>
          <a:prstGeom prst="roundRect">
            <a:avLst/>
          </a:prstGeom>
          <a:noFill/>
          <a:ln w="76200">
            <a:solidFill>
              <a:srgbClr val="E47D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rgbClr val="E47D01"/>
                </a:solidFill>
                <a:latin typeface="+mj-lt"/>
              </a:rPr>
              <a:t>Run</a:t>
            </a:r>
            <a:endParaRPr lang="en-US" sz="2000" b="1" dirty="0">
              <a:solidFill>
                <a:srgbClr val="E47D01"/>
              </a:solidFill>
              <a:latin typeface="+mj-lt"/>
            </a:endParaRPr>
          </a:p>
        </p:txBody>
      </p:sp>
      <p:sp>
        <p:nvSpPr>
          <p:cNvPr id="11" name="Rounded Rectangle 90">
            <a:extLst>
              <a:ext uri="{FF2B5EF4-FFF2-40B4-BE49-F238E27FC236}">
                <a16:creationId xmlns:a16="http://schemas.microsoft.com/office/drawing/2014/main" id="{C3E0AEC5-5C38-0A46-A608-8903DADD9611}"/>
              </a:ext>
            </a:extLst>
          </p:cNvPr>
          <p:cNvSpPr/>
          <p:nvPr/>
        </p:nvSpPr>
        <p:spPr>
          <a:xfrm>
            <a:off x="274526" y="4860758"/>
            <a:ext cx="1828800" cy="723636"/>
          </a:xfrm>
          <a:prstGeom prst="roundRect">
            <a:avLst/>
          </a:prstGeom>
          <a:noFill/>
          <a:ln w="76200">
            <a:solidFill>
              <a:srgbClr val="04BF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4BFDA"/>
                </a:solidFill>
                <a:latin typeface="+mj-lt"/>
              </a:rPr>
              <a:t>Walk</a:t>
            </a:r>
            <a:endParaRPr lang="en-US" sz="2800" b="1" i="1" dirty="0">
              <a:solidFill>
                <a:srgbClr val="04BFDA"/>
              </a:solidFill>
              <a:latin typeface="+mj-lt"/>
            </a:endParaRPr>
          </a:p>
        </p:txBody>
      </p:sp>
      <p:cxnSp>
        <p:nvCxnSpPr>
          <p:cNvPr id="16" name="Connector: Curved 363">
            <a:extLst>
              <a:ext uri="{FF2B5EF4-FFF2-40B4-BE49-F238E27FC236}">
                <a16:creationId xmlns:a16="http://schemas.microsoft.com/office/drawing/2014/main" id="{F2326642-AD98-8043-96BD-BA0DFF5C9E1B}"/>
              </a:ext>
            </a:extLst>
          </p:cNvPr>
          <p:cNvCxnSpPr>
            <a:cxnSpLocks/>
            <a:stCxn id="11" idx="3"/>
            <a:endCxn id="10" idx="0"/>
          </p:cNvCxnSpPr>
          <p:nvPr/>
        </p:nvCxnSpPr>
        <p:spPr>
          <a:xfrm>
            <a:off x="2103326" y="5222577"/>
            <a:ext cx="1359958" cy="489772"/>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onnector: Curved 363">
            <a:extLst>
              <a:ext uri="{FF2B5EF4-FFF2-40B4-BE49-F238E27FC236}">
                <a16:creationId xmlns:a16="http://schemas.microsoft.com/office/drawing/2014/main" id="{46CDCADB-B647-3944-9B0C-B0AA7E0561E8}"/>
              </a:ext>
            </a:extLst>
          </p:cNvPr>
          <p:cNvCxnSpPr>
            <a:cxnSpLocks/>
            <a:stCxn id="10" idx="1"/>
            <a:endCxn id="11" idx="2"/>
          </p:cNvCxnSpPr>
          <p:nvPr/>
        </p:nvCxnSpPr>
        <p:spPr>
          <a:xfrm rot="10800000">
            <a:off x="1188926" y="5584394"/>
            <a:ext cx="1359958" cy="489774"/>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itle 1">
            <a:extLst>
              <a:ext uri="{FF2B5EF4-FFF2-40B4-BE49-F238E27FC236}">
                <a16:creationId xmlns:a16="http://schemas.microsoft.com/office/drawing/2014/main" id="{6A0CCC8C-AECD-914B-9E56-9887DDEEE59C}"/>
              </a:ext>
            </a:extLst>
          </p:cNvPr>
          <p:cNvSpPr txBox="1">
            <a:spLocks/>
          </p:cNvSpPr>
          <p:nvPr/>
        </p:nvSpPr>
        <p:spPr>
          <a:xfrm>
            <a:off x="488607" y="2376099"/>
            <a:ext cx="8669270" cy="773890"/>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Each of the modes of a walking robot are asymptotically stable</a:t>
            </a:r>
          </a:p>
          <a:p>
            <a:r>
              <a:rPr lang="en-US" dirty="0"/>
              <a:t> </a:t>
            </a:r>
          </a:p>
          <a:p>
            <a:r>
              <a:rPr lang="en-US" dirty="0"/>
              <a:t>Is it possible to switch between them to make the system unstable?</a:t>
            </a:r>
            <a:endParaRPr lang="en-US" sz="9600" b="1" i="1" dirty="0"/>
          </a:p>
          <a:p>
            <a:endParaRPr lang="en-US" dirty="0"/>
          </a:p>
        </p:txBody>
      </p:sp>
      <p:sp>
        <p:nvSpPr>
          <p:cNvPr id="24" name="Arc 23">
            <a:extLst>
              <a:ext uri="{FF2B5EF4-FFF2-40B4-BE49-F238E27FC236}">
                <a16:creationId xmlns:a16="http://schemas.microsoft.com/office/drawing/2014/main" id="{B56F5169-7142-C741-91D1-5A40A057C3BA}"/>
              </a:ext>
            </a:extLst>
          </p:cNvPr>
          <p:cNvSpPr/>
          <p:nvPr/>
        </p:nvSpPr>
        <p:spPr>
          <a:xfrm rot="10624941">
            <a:off x="8154186" y="3987537"/>
            <a:ext cx="158840" cy="471341"/>
          </a:xfrm>
          <a:prstGeom prst="arc">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Arc 26">
            <a:extLst>
              <a:ext uri="{FF2B5EF4-FFF2-40B4-BE49-F238E27FC236}">
                <a16:creationId xmlns:a16="http://schemas.microsoft.com/office/drawing/2014/main" id="{51CCE781-209E-3D45-8F01-70F1CE0CCC5F}"/>
              </a:ext>
            </a:extLst>
          </p:cNvPr>
          <p:cNvSpPr/>
          <p:nvPr/>
        </p:nvSpPr>
        <p:spPr>
          <a:xfrm rot="17470908">
            <a:off x="8345040" y="4059178"/>
            <a:ext cx="266196" cy="617208"/>
          </a:xfrm>
          <a:prstGeom prst="arc">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8" name="Arc 27">
            <a:extLst>
              <a:ext uri="{FF2B5EF4-FFF2-40B4-BE49-F238E27FC236}">
                <a16:creationId xmlns:a16="http://schemas.microsoft.com/office/drawing/2014/main" id="{B2F44720-A257-8148-ACD3-FCDF48B83542}"/>
              </a:ext>
            </a:extLst>
          </p:cNvPr>
          <p:cNvSpPr/>
          <p:nvPr/>
        </p:nvSpPr>
        <p:spPr>
          <a:xfrm rot="694961">
            <a:off x="8292857" y="4243646"/>
            <a:ext cx="266196" cy="617208"/>
          </a:xfrm>
          <a:prstGeom prst="arc">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Arc 28">
            <a:extLst>
              <a:ext uri="{FF2B5EF4-FFF2-40B4-BE49-F238E27FC236}">
                <a16:creationId xmlns:a16="http://schemas.microsoft.com/office/drawing/2014/main" id="{633F256A-D59A-6D4B-BE32-3680434A8BAF}"/>
              </a:ext>
            </a:extLst>
          </p:cNvPr>
          <p:cNvSpPr/>
          <p:nvPr/>
        </p:nvSpPr>
        <p:spPr>
          <a:xfrm rot="5400000">
            <a:off x="7985593" y="4100519"/>
            <a:ext cx="256833" cy="906269"/>
          </a:xfrm>
          <a:prstGeom prst="arc">
            <a:avLst>
              <a:gd name="adj1" fmla="val 16200000"/>
              <a:gd name="adj2" fmla="val 5483597"/>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Arc 29">
            <a:extLst>
              <a:ext uri="{FF2B5EF4-FFF2-40B4-BE49-F238E27FC236}">
                <a16:creationId xmlns:a16="http://schemas.microsoft.com/office/drawing/2014/main" id="{38AB7C4F-7CC8-5C48-9DA8-1FDEF499F240}"/>
              </a:ext>
            </a:extLst>
          </p:cNvPr>
          <p:cNvSpPr/>
          <p:nvPr/>
        </p:nvSpPr>
        <p:spPr>
          <a:xfrm>
            <a:off x="7641802" y="2648933"/>
            <a:ext cx="1982963" cy="3214540"/>
          </a:xfrm>
          <a:prstGeom prst="arc">
            <a:avLst>
              <a:gd name="adj1" fmla="val 9922229"/>
              <a:gd name="adj2" fmla="val 0"/>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itle 1">
            <a:extLst>
              <a:ext uri="{FF2B5EF4-FFF2-40B4-BE49-F238E27FC236}">
                <a16:creationId xmlns:a16="http://schemas.microsoft.com/office/drawing/2014/main" id="{FA1352D7-4B49-314C-B0B4-FE5CD7BBBB54}"/>
              </a:ext>
            </a:extLst>
          </p:cNvPr>
          <p:cNvSpPr txBox="1">
            <a:spLocks/>
          </p:cNvSpPr>
          <p:nvPr/>
        </p:nvSpPr>
        <p:spPr>
          <a:xfrm>
            <a:off x="488607" y="420806"/>
            <a:ext cx="8669270" cy="77389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Hybrid Instability</a:t>
            </a:r>
          </a:p>
        </p:txBody>
      </p:sp>
    </p:spTree>
    <p:extLst>
      <p:ext uri="{BB962C8B-B14F-4D97-AF65-F5344CB8AC3E}">
        <p14:creationId xmlns:p14="http://schemas.microsoft.com/office/powerpoint/2010/main" val="3011487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7" grpId="0" animBg="1"/>
      <p:bldP spid="28" grpId="0" animBg="1"/>
      <p:bldP spid="29" grpId="0" animBg="1"/>
      <p:bldP spid="3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E828F8-542A-B241-A457-9925184B846E}"/>
              </a:ext>
            </a:extLst>
          </p:cNvPr>
          <p:cNvPicPr>
            <a:picLocks noChangeAspect="1"/>
          </p:cNvPicPr>
          <p:nvPr/>
        </p:nvPicPr>
        <p:blipFill rotWithShape="1">
          <a:blip r:embed="rId3"/>
          <a:srcRect l="12752" t="10289" r="9954" b="11279"/>
          <a:stretch/>
        </p:blipFill>
        <p:spPr>
          <a:xfrm>
            <a:off x="3211285" y="27596"/>
            <a:ext cx="8980715" cy="6830404"/>
          </a:xfrm>
          <a:prstGeom prst="rect">
            <a:avLst/>
          </a:prstGeom>
        </p:spPr>
      </p:pic>
      <p:grpSp>
        <p:nvGrpSpPr>
          <p:cNvPr id="5" name="Group 4">
            <a:extLst>
              <a:ext uri="{FF2B5EF4-FFF2-40B4-BE49-F238E27FC236}">
                <a16:creationId xmlns:a16="http://schemas.microsoft.com/office/drawing/2014/main" id="{823A918B-6C7D-FF49-A71C-E8C6A1330070}"/>
              </a:ext>
            </a:extLst>
          </p:cNvPr>
          <p:cNvGrpSpPr/>
          <p:nvPr/>
        </p:nvGrpSpPr>
        <p:grpSpPr>
          <a:xfrm>
            <a:off x="225540" y="5024043"/>
            <a:ext cx="4103158" cy="1575228"/>
            <a:chOff x="-2051579" y="0"/>
            <a:chExt cx="4103158" cy="1575228"/>
          </a:xfrm>
        </p:grpSpPr>
        <p:grpSp>
          <p:nvGrpSpPr>
            <p:cNvPr id="6" name="Group 5">
              <a:extLst>
                <a:ext uri="{FF2B5EF4-FFF2-40B4-BE49-F238E27FC236}">
                  <a16:creationId xmlns:a16="http://schemas.microsoft.com/office/drawing/2014/main" id="{9B418BB0-1D3D-E148-8A61-E3C872699266}"/>
                </a:ext>
              </a:extLst>
            </p:cNvPr>
            <p:cNvGrpSpPr/>
            <p:nvPr/>
          </p:nvGrpSpPr>
          <p:grpSpPr>
            <a:xfrm>
              <a:off x="-2051579" y="0"/>
              <a:ext cx="4103158" cy="1575228"/>
              <a:chOff x="9616209" y="2656196"/>
              <a:chExt cx="1725835" cy="837060"/>
            </a:xfrm>
          </p:grpSpPr>
          <p:sp>
            <p:nvSpPr>
              <p:cNvPr id="8" name="Rounded Rectangle 14">
                <a:extLst>
                  <a:ext uri="{FF2B5EF4-FFF2-40B4-BE49-F238E27FC236}">
                    <a16:creationId xmlns:a16="http://schemas.microsoft.com/office/drawing/2014/main" id="{F879F4C0-BE2A-474A-A364-819575793AED}"/>
                  </a:ext>
                </a:extLst>
              </p:cNvPr>
              <p:cNvSpPr/>
              <p:nvPr/>
            </p:nvSpPr>
            <p:spPr>
              <a:xfrm>
                <a:off x="10572830" y="3108723"/>
                <a:ext cx="769214" cy="384533"/>
              </a:xfrm>
              <a:prstGeom prst="roundRect">
                <a:avLst/>
              </a:prstGeom>
              <a:noFill/>
              <a:ln w="76200">
                <a:solidFill>
                  <a:srgbClr val="E47D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rgbClr val="E47D01"/>
                    </a:solidFill>
                    <a:latin typeface="+mj-lt"/>
                  </a:rPr>
                  <a:t>Run</a:t>
                </a:r>
                <a:endParaRPr lang="en-US" sz="2000" b="1" dirty="0">
                  <a:solidFill>
                    <a:srgbClr val="E47D01"/>
                  </a:solidFill>
                  <a:latin typeface="+mj-lt"/>
                </a:endParaRPr>
              </a:p>
            </p:txBody>
          </p:sp>
          <p:sp>
            <p:nvSpPr>
              <p:cNvPr id="9" name="Rounded Rectangle 90">
                <a:extLst>
                  <a:ext uri="{FF2B5EF4-FFF2-40B4-BE49-F238E27FC236}">
                    <a16:creationId xmlns:a16="http://schemas.microsoft.com/office/drawing/2014/main" id="{EF4183DD-E295-CF44-95E8-EC971580332D}"/>
                  </a:ext>
                </a:extLst>
              </p:cNvPr>
              <p:cNvSpPr/>
              <p:nvPr/>
            </p:nvSpPr>
            <p:spPr>
              <a:xfrm>
                <a:off x="9616209" y="2656196"/>
                <a:ext cx="769214" cy="384533"/>
              </a:xfrm>
              <a:prstGeom prst="roundRect">
                <a:avLst/>
              </a:prstGeom>
              <a:noFill/>
              <a:ln w="76200">
                <a:solidFill>
                  <a:srgbClr val="04BF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4BFDA"/>
                    </a:solidFill>
                    <a:latin typeface="+mj-lt"/>
                  </a:rPr>
                  <a:t>Walk</a:t>
                </a:r>
                <a:endParaRPr lang="en-US" sz="2800" b="1" i="1" dirty="0">
                  <a:solidFill>
                    <a:srgbClr val="04BFDA"/>
                  </a:solidFill>
                  <a:latin typeface="+mj-lt"/>
                </a:endParaRPr>
              </a:p>
            </p:txBody>
          </p:sp>
          <p:cxnSp>
            <p:nvCxnSpPr>
              <p:cNvPr id="10" name="Connector: Curved 363">
                <a:extLst>
                  <a:ext uri="{FF2B5EF4-FFF2-40B4-BE49-F238E27FC236}">
                    <a16:creationId xmlns:a16="http://schemas.microsoft.com/office/drawing/2014/main" id="{A355E24B-F9CD-2445-94F8-146A3C433F33}"/>
                  </a:ext>
                </a:extLst>
              </p:cNvPr>
              <p:cNvCxnSpPr>
                <a:cxnSpLocks/>
                <a:stCxn id="9" idx="3"/>
                <a:endCxn id="8" idx="0"/>
              </p:cNvCxnSpPr>
              <p:nvPr/>
            </p:nvCxnSpPr>
            <p:spPr>
              <a:xfrm>
                <a:off x="10385423" y="2848463"/>
                <a:ext cx="572014" cy="260260"/>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7" name="Connector: Curved 363">
              <a:extLst>
                <a:ext uri="{FF2B5EF4-FFF2-40B4-BE49-F238E27FC236}">
                  <a16:creationId xmlns:a16="http://schemas.microsoft.com/office/drawing/2014/main" id="{1C10E144-6E38-5741-9065-77A7FD106ABA}"/>
                </a:ext>
              </a:extLst>
            </p:cNvPr>
            <p:cNvCxnSpPr>
              <a:cxnSpLocks/>
              <a:stCxn id="8" idx="1"/>
              <a:endCxn id="9" idx="2"/>
            </p:cNvCxnSpPr>
            <p:nvPr/>
          </p:nvCxnSpPr>
          <p:spPr>
            <a:xfrm rot="10800000">
              <a:off x="-1137179" y="723636"/>
              <a:ext cx="1359958" cy="489774"/>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1" name="Title 1">
            <a:extLst>
              <a:ext uri="{FF2B5EF4-FFF2-40B4-BE49-F238E27FC236}">
                <a16:creationId xmlns:a16="http://schemas.microsoft.com/office/drawing/2014/main" id="{2EAD13D9-7EC7-6845-A7AC-8E907DCA1890}"/>
              </a:ext>
            </a:extLst>
          </p:cNvPr>
          <p:cNvSpPr txBox="1">
            <a:spLocks/>
          </p:cNvSpPr>
          <p:nvPr/>
        </p:nvSpPr>
        <p:spPr>
          <a:xfrm>
            <a:off x="146957" y="277692"/>
            <a:ext cx="6498772" cy="1681737"/>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Yes! By switching between them the system becomes unstable</a:t>
            </a:r>
          </a:p>
        </p:txBody>
      </p:sp>
    </p:spTree>
    <p:extLst>
      <p:ext uri="{BB962C8B-B14F-4D97-AF65-F5344CB8AC3E}">
        <p14:creationId xmlns:p14="http://schemas.microsoft.com/office/powerpoint/2010/main" val="36932719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12AF7-9C95-FE42-A677-696B30E681FA}"/>
              </a:ext>
            </a:extLst>
          </p:cNvPr>
          <p:cNvSpPr>
            <a:spLocks noGrp="1"/>
          </p:cNvSpPr>
          <p:nvPr>
            <p:ph type="title"/>
          </p:nvPr>
        </p:nvSpPr>
        <p:spPr/>
        <p:txBody>
          <a:bodyPr/>
          <a:lstStyle/>
          <a:p>
            <a:r>
              <a:rPr lang="en-US" dirty="0"/>
              <a:t>Rimless wheel</a:t>
            </a:r>
          </a:p>
        </p:txBody>
      </p:sp>
      <p:pic>
        <p:nvPicPr>
          <p:cNvPr id="6" name="Picture 5">
            <a:extLst>
              <a:ext uri="{FF2B5EF4-FFF2-40B4-BE49-F238E27FC236}">
                <a16:creationId xmlns:a16="http://schemas.microsoft.com/office/drawing/2014/main" id="{99434D8A-8610-E44F-9EAE-EBEE08CDBC86}"/>
              </a:ext>
            </a:extLst>
          </p:cNvPr>
          <p:cNvPicPr>
            <a:picLocks noChangeAspect="1"/>
          </p:cNvPicPr>
          <p:nvPr/>
        </p:nvPicPr>
        <p:blipFill>
          <a:blip r:embed="rId2"/>
          <a:stretch>
            <a:fillRect/>
          </a:stretch>
        </p:blipFill>
        <p:spPr>
          <a:xfrm>
            <a:off x="673100" y="1333500"/>
            <a:ext cx="6892331" cy="2663313"/>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3E8EAB8-5E72-2D48-8F75-EACFBC61DF2D}"/>
                  </a:ext>
                </a:extLst>
              </p:cNvPr>
              <p:cNvSpPr txBox="1"/>
              <p:nvPr/>
            </p:nvSpPr>
            <p:spPr>
              <a:xfrm>
                <a:off x="7730531" y="178069"/>
                <a:ext cx="4322978" cy="6314806"/>
              </a:xfrm>
              <a:prstGeom prst="rect">
                <a:avLst/>
              </a:prstGeom>
              <a:noFill/>
            </p:spPr>
            <p:txBody>
              <a:bodyPr wrap="none" rtlCol="0">
                <a:spAutoFit/>
              </a:bodyPr>
              <a:lstStyle/>
              <a:p>
                <a:r>
                  <a:rPr lang="en-US" b="1" dirty="0"/>
                  <a:t>automaton</a:t>
                </a:r>
                <a:r>
                  <a:rPr lang="en-US" dirty="0"/>
                  <a:t> </a:t>
                </a:r>
                <a:r>
                  <a:rPr lang="en-US" dirty="0" err="1"/>
                  <a:t>RimlessWheel</a:t>
                </a:r>
                <a:r>
                  <a:rPr lang="en-US" dirty="0"/>
                  <a:t>(</a:t>
                </a:r>
                <a14:m>
                  <m:oMath xmlns:m="http://schemas.openxmlformats.org/officeDocument/2006/math">
                    <m:r>
                      <a:rPr lang="en-US" i="1" dirty="0" smtClean="0">
                        <a:latin typeface="Cambria Math" panose="02040503050406030204" pitchFamily="18" charset="0"/>
                      </a:rPr>
                      <m:t>𝛼</m:t>
                    </m:r>
                    <m:r>
                      <a:rPr lang="en-US" i="1" dirty="0">
                        <a:latin typeface="Cambria Math" panose="02040503050406030204" pitchFamily="18" charset="0"/>
                      </a:rPr>
                      <m:t>,</m:t>
                    </m:r>
                    <m:r>
                      <a:rPr lang="en-US" i="1" dirty="0" smtClean="0">
                        <a:latin typeface="Cambria Math" panose="02040503050406030204" pitchFamily="18" charset="0"/>
                      </a:rPr>
                      <m:t>𝜇</m:t>
                    </m:r>
                    <m:r>
                      <a:rPr lang="en-US" i="1" dirty="0">
                        <a:latin typeface="Cambria Math" panose="02040503050406030204" pitchFamily="18" charset="0"/>
                      </a:rPr>
                      <m:t>:</m:t>
                    </m:r>
                    <m:r>
                      <m:rPr>
                        <m:sty m:val="p"/>
                      </m:rPr>
                      <a:rPr lang="en-US" i="1" dirty="0">
                        <a:latin typeface="Cambria Math" panose="02040503050406030204" pitchFamily="18" charset="0"/>
                      </a:rPr>
                      <m:t>Real</m:t>
                    </m:r>
                    <m:r>
                      <a:rPr lang="en-US" i="1" dirty="0">
                        <a:latin typeface="Cambria Math" panose="02040503050406030204" pitchFamily="18" charset="0"/>
                      </a:rPr>
                      <m:t>, </m:t>
                    </m:r>
                    <m:r>
                      <a:rPr lang="en-US" i="1" dirty="0">
                        <a:latin typeface="Cambria Math" panose="02040503050406030204" pitchFamily="18" charset="0"/>
                      </a:rPr>
                      <m:t>𝑛</m:t>
                    </m:r>
                    <m:r>
                      <a:rPr lang="en-US" i="1" dirty="0">
                        <a:latin typeface="Cambria Math" panose="02040503050406030204" pitchFamily="18" charset="0"/>
                      </a:rPr>
                      <m:t>:</m:t>
                    </m:r>
                    <m:r>
                      <m:rPr>
                        <m:sty m:val="p"/>
                      </m:rPr>
                      <a:rPr lang="en-US" i="1" dirty="0" err="1">
                        <a:latin typeface="Cambria Math" panose="02040503050406030204" pitchFamily="18" charset="0"/>
                      </a:rPr>
                      <m:t>Nat</m:t>
                    </m:r>
                  </m:oMath>
                </a14:m>
                <a:r>
                  <a:rPr lang="en-US" dirty="0"/>
                  <a:t>)</a:t>
                </a:r>
              </a:p>
              <a:p>
                <a:r>
                  <a:rPr lang="en-US" dirty="0"/>
                  <a:t>  const </a:t>
                </a:r>
                <a14:m>
                  <m:oMath xmlns:m="http://schemas.openxmlformats.org/officeDocument/2006/math">
                    <m:r>
                      <a:rPr lang="en-US" b="0" i="1" dirty="0" smtClean="0">
                        <a:latin typeface="Cambria Math" panose="02040503050406030204" pitchFamily="18" charset="0"/>
                      </a:rPr>
                      <m:t>𝛽</m:t>
                    </m:r>
                  </m:oMath>
                </a14:m>
                <a:r>
                  <a:rPr lang="en-US" dirty="0"/>
                  <a:t>: Real := 2 </a:t>
                </a:r>
                <a14:m>
                  <m:oMath xmlns:m="http://schemas.openxmlformats.org/officeDocument/2006/math">
                    <m:r>
                      <a:rPr lang="en-US" b="0" i="1" smtClean="0">
                        <a:latin typeface="Cambria Math" panose="02040503050406030204" pitchFamily="18" charset="0"/>
                      </a:rPr>
                      <m:t>𝜋</m:t>
                    </m:r>
                    <m:r>
                      <a:rPr lang="en-US" b="0" i="1" smtClean="0">
                        <a:latin typeface="Cambria Math" panose="02040503050406030204" pitchFamily="18" charset="0"/>
                      </a:rPr>
                      <m:t>/</m:t>
                    </m:r>
                    <m:r>
                      <a:rPr lang="en-US" b="0" i="1" smtClean="0">
                        <a:latin typeface="Cambria Math" panose="02040503050406030204" pitchFamily="18" charset="0"/>
                      </a:rPr>
                      <m:t>𝑛</m:t>
                    </m:r>
                  </m:oMath>
                </a14:m>
                <a:endParaRPr lang="en-US" dirty="0"/>
              </a:p>
              <a:p>
                <a:r>
                  <a:rPr lang="en-US" dirty="0"/>
                  <a:t>  </a:t>
                </a:r>
                <a:r>
                  <a:rPr lang="en-US" b="1" dirty="0"/>
                  <a:t>type</a:t>
                </a:r>
                <a:r>
                  <a:rPr lang="en-US" dirty="0"/>
                  <a:t> Spokes: enumeration [1,...,n]</a:t>
                </a:r>
              </a:p>
              <a:p>
                <a:r>
                  <a:rPr lang="en-US" dirty="0"/>
                  <a:t>  </a:t>
                </a:r>
                <a:r>
                  <a:rPr lang="en-US" b="1" dirty="0"/>
                  <a:t>actions</a:t>
                </a:r>
              </a:p>
              <a:p>
                <a:r>
                  <a:rPr lang="en-US" b="1" dirty="0"/>
                  <a:t>    </a:t>
                </a:r>
                <a:r>
                  <a:rPr lang="en-US" dirty="0"/>
                  <a:t>impact</a:t>
                </a:r>
              </a:p>
              <a:p>
                <a:r>
                  <a:rPr lang="en-US" dirty="0"/>
                  <a:t>  </a:t>
                </a:r>
                <a:r>
                  <a:rPr lang="en-US" b="1" dirty="0"/>
                  <a:t>variables</a:t>
                </a:r>
              </a:p>
              <a:p>
                <a:r>
                  <a:rPr lang="en-US" dirty="0"/>
                  <a:t>    pivot: Spokes :=1</a:t>
                </a:r>
              </a:p>
              <a:p>
                <a:r>
                  <a:rPr lang="en-US" dirty="0"/>
                  <a:t>    </a:t>
                </a:r>
                <a14:m>
                  <m:oMath xmlns:m="http://schemas.openxmlformats.org/officeDocument/2006/math">
                    <m:r>
                      <a:rPr lang="en-US" b="0" i="1" dirty="0" smtClean="0">
                        <a:latin typeface="Cambria Math" panose="02040503050406030204" pitchFamily="18" charset="0"/>
                      </a:rPr>
                      <m:t>𝜃</m:t>
                    </m:r>
                  </m:oMath>
                </a14:m>
                <a:r>
                  <a:rPr lang="en-US" dirty="0"/>
                  <a:t>:Real := 0</a:t>
                </a:r>
              </a:p>
              <a:p>
                <a:r>
                  <a:rPr lang="en-US" dirty="0"/>
                  <a:t>    </a:t>
                </a:r>
                <a14:m>
                  <m:oMath xmlns:m="http://schemas.openxmlformats.org/officeDocument/2006/math">
                    <m:r>
                      <a:rPr lang="en-US" b="0" i="1" smtClean="0">
                        <a:latin typeface="Cambria Math" panose="02040503050406030204" pitchFamily="18" charset="0"/>
                      </a:rPr>
                      <m:t>𝜔</m:t>
                    </m:r>
                  </m:oMath>
                </a14:m>
                <a:r>
                  <a:rPr lang="en-US" dirty="0"/>
                  <a:t>: Real := 0</a:t>
                </a:r>
              </a:p>
              <a:p>
                <a:r>
                  <a:rPr lang="en-US" dirty="0"/>
                  <a:t>  </a:t>
                </a:r>
                <a:r>
                  <a:rPr lang="en-US" b="1" dirty="0"/>
                  <a:t>transitions</a:t>
                </a:r>
              </a:p>
              <a:p>
                <a:r>
                  <a:rPr lang="en-US" dirty="0"/>
                  <a:t>    impact</a:t>
                </a:r>
              </a:p>
              <a:p>
                <a:r>
                  <a:rPr lang="en-US" dirty="0"/>
                  <a:t>        pre </a:t>
                </a:r>
                <a14:m>
                  <m:oMath xmlns:m="http://schemas.openxmlformats.org/officeDocument/2006/math">
                    <m:r>
                      <a:rPr lang="en-US" b="0" i="1" smtClean="0">
                        <a:latin typeface="Cambria Math" panose="02040503050406030204" pitchFamily="18" charset="0"/>
                      </a:rPr>
                      <m:t>𝜃</m:t>
                    </m:r>
                    <m:r>
                      <a:rPr lang="en-US" b="0" i="1" smtClean="0">
                        <a:latin typeface="Cambria Math" panose="02040503050406030204" pitchFamily="18" charset="0"/>
                      </a:rPr>
                      <m:t>≥</m:t>
                    </m:r>
                    <m:r>
                      <a:rPr lang="en-US" b="0" i="1" smtClean="0">
                        <a:latin typeface="Cambria Math" panose="02040503050406030204" pitchFamily="18" charset="0"/>
                      </a:rPr>
                      <m:t>𝛽</m:t>
                    </m:r>
                    <m:r>
                      <a:rPr lang="en-US" b="0" i="1" smtClean="0">
                        <a:latin typeface="Cambria Math" panose="02040503050406030204" pitchFamily="18" charset="0"/>
                      </a:rPr>
                      <m:t>/2</m:t>
                    </m:r>
                  </m:oMath>
                </a14:m>
                <a:endParaRPr lang="en-US" dirty="0"/>
              </a:p>
              <a:p>
                <a:r>
                  <a:rPr lang="en-US" dirty="0"/>
                  <a:t>        </a:t>
                </a:r>
                <a:r>
                  <a:rPr lang="en-US" b="1" dirty="0"/>
                  <a:t>eff</a:t>
                </a:r>
                <a:r>
                  <a:rPr lang="en-US" dirty="0"/>
                  <a:t> pivot := pivot + 1 mod n</a:t>
                </a:r>
              </a:p>
              <a:p>
                <a:r>
                  <a:rPr lang="en-US" dirty="0"/>
                  <a:t>             </a:t>
                </a:r>
                <a14:m>
                  <m:oMath xmlns:m="http://schemas.openxmlformats.org/officeDocument/2006/math">
                    <m:r>
                      <a:rPr lang="en-US" b="0" i="1" smtClean="0">
                        <a:latin typeface="Cambria Math" panose="02040503050406030204" pitchFamily="18" charset="0"/>
                      </a:rPr>
                      <m:t>𝜃</m:t>
                    </m:r>
                    <m:r>
                      <a:rPr lang="en-US" b="0" i="1" smtClean="0">
                        <a:latin typeface="Cambria Math" panose="02040503050406030204" pitchFamily="18" charset="0"/>
                      </a:rPr>
                      <m:t>≔</m:t>
                    </m:r>
                    <m:r>
                      <a:rPr lang="en-US" b="0" i="1" smtClean="0">
                        <a:latin typeface="Cambria Math" panose="02040503050406030204" pitchFamily="18" charset="0"/>
                      </a:rPr>
                      <m:t>𝛽</m:t>
                    </m:r>
                    <m:r>
                      <a:rPr lang="en-US" b="0" i="1" smtClean="0">
                        <a:latin typeface="Cambria Math" panose="02040503050406030204" pitchFamily="18" charset="0"/>
                      </a:rPr>
                      <m:t>/2</m:t>
                    </m:r>
                  </m:oMath>
                </a14:m>
                <a:endParaRPr lang="en-US" dirty="0"/>
              </a:p>
              <a:p>
                <a:r>
                  <a:rPr lang="en-US" dirty="0"/>
                  <a:t>             </a:t>
                </a:r>
                <a14:m>
                  <m:oMath xmlns:m="http://schemas.openxmlformats.org/officeDocument/2006/math">
                    <m:r>
                      <a:rPr lang="en-US" b="0" i="1" smtClean="0">
                        <a:latin typeface="Cambria Math" panose="02040503050406030204" pitchFamily="18" charset="0"/>
                      </a:rPr>
                      <m:t>𝜔</m:t>
                    </m:r>
                    <m:r>
                      <a:rPr lang="en-US" b="0" i="1" smtClean="0">
                        <a:latin typeface="Cambria Math" panose="02040503050406030204" pitchFamily="18" charset="0"/>
                      </a:rPr>
                      <m:t>≔</m:t>
                    </m:r>
                    <m:r>
                      <a:rPr lang="en-US" b="0" i="1" smtClean="0">
                        <a:latin typeface="Cambria Math" panose="02040503050406030204" pitchFamily="18" charset="0"/>
                      </a:rPr>
                      <m:t>𝜇𝜔</m:t>
                    </m:r>
                  </m:oMath>
                </a14:m>
                <a:endParaRPr lang="en-US" dirty="0"/>
              </a:p>
              <a:p>
                <a:endParaRPr lang="en-US" dirty="0"/>
              </a:p>
              <a:p>
                <a:r>
                  <a:rPr lang="en-US" dirty="0"/>
                  <a:t>    </a:t>
                </a:r>
                <a:r>
                  <a:rPr lang="en-US" b="1" dirty="0"/>
                  <a:t>trajectories</a:t>
                </a:r>
              </a:p>
              <a:p>
                <a:r>
                  <a:rPr lang="en-US" dirty="0"/>
                  <a:t>        swing</a:t>
                </a:r>
              </a:p>
              <a:p>
                <a:r>
                  <a:rPr lang="en-US" dirty="0"/>
                  <a:t>        </a:t>
                </a:r>
                <a:r>
                  <a:rPr lang="en-US" b="1" dirty="0"/>
                  <a:t>evolve</a:t>
                </a:r>
              </a:p>
              <a:p>
                <a:r>
                  <a:rPr lang="en-US" dirty="0"/>
                  <a:t>             </a:t>
                </a:r>
                <a14:m>
                  <m:oMath xmlns:m="http://schemas.openxmlformats.org/officeDocument/2006/math">
                    <m:r>
                      <m:rPr>
                        <m:sty m:val="p"/>
                      </m:rPr>
                      <a:rPr lang="en-US" b="0" i="0" dirty="0" smtClean="0">
                        <a:latin typeface="Cambria Math" panose="02040503050406030204" pitchFamily="18" charset="0"/>
                      </a:rPr>
                      <m:t>d</m:t>
                    </m:r>
                    <m:d>
                      <m:dPr>
                        <m:ctrlPr>
                          <a:rPr lang="en-US" b="0" i="1" dirty="0" smtClean="0">
                            <a:latin typeface="Cambria Math" panose="02040503050406030204" pitchFamily="18" charset="0"/>
                          </a:rPr>
                        </m:ctrlPr>
                      </m:dPr>
                      <m:e>
                        <m:r>
                          <a:rPr lang="en-US" b="0" i="1" dirty="0" smtClean="0">
                            <a:latin typeface="Cambria Math" panose="02040503050406030204" pitchFamily="18" charset="0"/>
                          </a:rPr>
                          <m:t>𝜃</m:t>
                        </m:r>
                      </m:e>
                    </m:d>
                    <m:r>
                      <a:rPr lang="en-US" b="0" i="1" dirty="0" smtClean="0">
                        <a:latin typeface="Cambria Math" panose="02040503050406030204" pitchFamily="18" charset="0"/>
                      </a:rPr>
                      <m:t>=</m:t>
                    </m:r>
                    <m:r>
                      <a:rPr lang="en-US" b="0" i="1" dirty="0" smtClean="0">
                        <a:latin typeface="Cambria Math" panose="02040503050406030204" pitchFamily="18" charset="0"/>
                      </a:rPr>
                      <m:t>𝜔</m:t>
                    </m:r>
                  </m:oMath>
                </a14:m>
                <a:r>
                  <a:rPr lang="en-US" dirty="0"/>
                  <a:t>	</a:t>
                </a:r>
              </a:p>
              <a:p>
                <a:r>
                  <a:rPr lang="en-US" b="0" dirty="0"/>
                  <a:t>             </a:t>
                </a:r>
                <a14:m>
                  <m:oMath xmlns:m="http://schemas.openxmlformats.org/officeDocument/2006/math">
                    <m:r>
                      <a:rPr lang="en-US" b="0" i="1" dirty="0" smtClean="0">
                        <a:latin typeface="Cambria Math" panose="02040503050406030204" pitchFamily="18" charset="0"/>
                      </a:rPr>
                      <m:t>𝑑</m:t>
                    </m:r>
                    <m:d>
                      <m:dPr>
                        <m:ctrlPr>
                          <a:rPr lang="en-US" b="0" i="1" dirty="0" smtClean="0">
                            <a:latin typeface="Cambria Math" panose="02040503050406030204" pitchFamily="18" charset="0"/>
                          </a:rPr>
                        </m:ctrlPr>
                      </m:dPr>
                      <m:e>
                        <m:r>
                          <a:rPr lang="en-US" b="0" i="1" dirty="0" smtClean="0">
                            <a:latin typeface="Cambria Math" panose="02040503050406030204" pitchFamily="18" charset="0"/>
                          </a:rPr>
                          <m:t>𝜔</m:t>
                        </m:r>
                      </m:e>
                    </m:d>
                    <m:r>
                      <a:rPr lang="en-US" b="0" i="1" dirty="0" smtClean="0">
                        <a:latin typeface="Cambria Math" panose="02040503050406030204" pitchFamily="18" charset="0"/>
                      </a:rPr>
                      <m:t>=</m:t>
                    </m:r>
                    <m:func>
                      <m:funcPr>
                        <m:ctrlPr>
                          <a:rPr lang="en-US" b="0" i="1" dirty="0" smtClean="0">
                            <a:latin typeface="Cambria Math" panose="02040503050406030204" pitchFamily="18" charset="0"/>
                          </a:rPr>
                        </m:ctrlPr>
                      </m:funcPr>
                      <m:fName>
                        <m:r>
                          <m:rPr>
                            <m:sty m:val="p"/>
                          </m:rPr>
                          <a:rPr lang="en-US" b="0" i="0" dirty="0" smtClean="0">
                            <a:latin typeface="Cambria Math" panose="02040503050406030204" pitchFamily="18" charset="0"/>
                          </a:rPr>
                          <m:t>sin</m:t>
                        </m:r>
                      </m:fName>
                      <m:e>
                        <m:r>
                          <a:rPr lang="en-US" b="0" i="1" dirty="0" smtClean="0">
                            <a:latin typeface="Cambria Math" panose="02040503050406030204" pitchFamily="18" charset="0"/>
                          </a:rPr>
                          <m:t>(</m:t>
                        </m:r>
                        <m:r>
                          <a:rPr lang="en-US" b="0" i="1" dirty="0" smtClean="0">
                            <a:latin typeface="Cambria Math" panose="02040503050406030204" pitchFamily="18" charset="0"/>
                          </a:rPr>
                          <m:t>𝜃</m:t>
                        </m:r>
                        <m:r>
                          <a:rPr lang="en-US" b="0" i="1" dirty="0" smtClean="0">
                            <a:latin typeface="Cambria Math" panose="02040503050406030204" pitchFamily="18" charset="0"/>
                          </a:rPr>
                          <m:t>+</m:t>
                        </m:r>
                        <m:r>
                          <a:rPr lang="en-US" b="0" i="1" dirty="0" smtClean="0">
                            <a:latin typeface="Cambria Math" panose="02040503050406030204" pitchFamily="18" charset="0"/>
                          </a:rPr>
                          <m:t>𝛼</m:t>
                        </m:r>
                        <m:r>
                          <a:rPr lang="en-US" b="0" i="1" dirty="0" smtClean="0">
                            <a:latin typeface="Cambria Math" panose="02040503050406030204" pitchFamily="18" charset="0"/>
                          </a:rPr>
                          <m:t>)</m:t>
                        </m:r>
                      </m:e>
                    </m:func>
                  </m:oMath>
                </a14:m>
                <a:endParaRPr lang="en-US" dirty="0"/>
              </a:p>
              <a:p>
                <a:r>
                  <a:rPr lang="en-US" dirty="0"/>
                  <a:t>        </a:t>
                </a:r>
                <a:r>
                  <a:rPr lang="en-US" b="1" dirty="0"/>
                  <a:t>invariant</a:t>
                </a:r>
                <a:r>
                  <a:rPr lang="en-US" dirty="0"/>
                  <a:t> </a:t>
                </a:r>
                <a14:m>
                  <m:oMath xmlns:m="http://schemas.openxmlformats.org/officeDocument/2006/math">
                    <m:r>
                      <a:rPr lang="en-US" b="0" i="1" dirty="0" smtClean="0">
                        <a:latin typeface="Cambria Math" panose="02040503050406030204" pitchFamily="18" charset="0"/>
                      </a:rPr>
                      <m:t>𝜃</m:t>
                    </m:r>
                    <m:r>
                      <a:rPr lang="en-US" b="0" i="1" dirty="0" smtClean="0">
                        <a:latin typeface="Cambria Math" panose="02040503050406030204" pitchFamily="18" charset="0"/>
                      </a:rPr>
                      <m:t>≤</m:t>
                    </m:r>
                    <m:f>
                      <m:fPr>
                        <m:ctrlPr>
                          <a:rPr lang="en-US" b="0" i="1" dirty="0" smtClean="0">
                            <a:latin typeface="Cambria Math" panose="02040503050406030204" pitchFamily="18" charset="0"/>
                          </a:rPr>
                        </m:ctrlPr>
                      </m:fPr>
                      <m:num>
                        <m:r>
                          <a:rPr lang="en-US" b="0" i="1" dirty="0" smtClean="0">
                            <a:latin typeface="Cambria Math" panose="02040503050406030204" pitchFamily="18" charset="0"/>
                          </a:rPr>
                          <m:t>𝛽</m:t>
                        </m:r>
                      </m:num>
                      <m:den>
                        <m:r>
                          <a:rPr lang="en-US" b="0" i="1" dirty="0" smtClean="0">
                            <a:latin typeface="Cambria Math" panose="02040503050406030204" pitchFamily="18" charset="0"/>
                          </a:rPr>
                          <m:t>2</m:t>
                        </m:r>
                      </m:den>
                    </m:f>
                  </m:oMath>
                </a14:m>
                <a:endParaRPr lang="en-US" dirty="0"/>
              </a:p>
            </p:txBody>
          </p:sp>
        </mc:Choice>
        <mc:Fallback xmlns="">
          <p:sp>
            <p:nvSpPr>
              <p:cNvPr id="7" name="TextBox 6">
                <a:extLst>
                  <a:ext uri="{FF2B5EF4-FFF2-40B4-BE49-F238E27FC236}">
                    <a16:creationId xmlns:a16="http://schemas.microsoft.com/office/drawing/2014/main" id="{B3E8EAB8-5E72-2D48-8F75-EACFBC61DF2D}"/>
                  </a:ext>
                </a:extLst>
              </p:cNvPr>
              <p:cNvSpPr txBox="1">
                <a:spLocks noRot="1" noChangeAspect="1" noMove="1" noResize="1" noEditPoints="1" noAdjustHandles="1" noChangeArrowheads="1" noChangeShapeType="1" noTextEdit="1"/>
              </p:cNvSpPr>
              <p:nvPr/>
            </p:nvSpPr>
            <p:spPr>
              <a:xfrm>
                <a:off x="7730531" y="178069"/>
                <a:ext cx="4322978" cy="6314806"/>
              </a:xfrm>
              <a:prstGeom prst="rect">
                <a:avLst/>
              </a:prstGeom>
              <a:blipFill>
                <a:blip r:embed="rId3"/>
                <a:stretch>
                  <a:fillRect l="-1173" t="-201"/>
                </a:stretch>
              </a:blipFill>
            </p:spPr>
            <p:txBody>
              <a:bodyPr/>
              <a:lstStyle/>
              <a:p>
                <a:r>
                  <a:rPr lang="en-US">
                    <a:noFill/>
                  </a:rPr>
                  <a:t> </a:t>
                </a:r>
              </a:p>
            </p:txBody>
          </p:sp>
        </mc:Fallback>
      </mc:AlternateContent>
      <p:pic>
        <p:nvPicPr>
          <p:cNvPr id="11" name="Picture 10">
            <a:extLst>
              <a:ext uri="{FF2B5EF4-FFF2-40B4-BE49-F238E27FC236}">
                <a16:creationId xmlns:a16="http://schemas.microsoft.com/office/drawing/2014/main" id="{43D1D5F6-DC40-6A4C-80D9-2B460FB6ACCD}"/>
              </a:ext>
            </a:extLst>
          </p:cNvPr>
          <p:cNvPicPr>
            <a:picLocks noChangeAspect="1"/>
          </p:cNvPicPr>
          <p:nvPr/>
        </p:nvPicPr>
        <p:blipFill>
          <a:blip r:embed="rId4"/>
          <a:stretch>
            <a:fillRect/>
          </a:stretch>
        </p:blipFill>
        <p:spPr>
          <a:xfrm rot="5400000">
            <a:off x="472104" y="3274088"/>
            <a:ext cx="3477909" cy="4500823"/>
          </a:xfrm>
          <a:prstGeom prst="rect">
            <a:avLst/>
          </a:prstGeom>
        </p:spPr>
      </p:pic>
      <mc:AlternateContent xmlns:mc="http://schemas.openxmlformats.org/markup-compatibility/2006">
        <mc:Choice xmlns:p14="http://schemas.microsoft.com/office/powerpoint/2010/main" Requires="p14">
          <p:contentPart p14:bwMode="auto" r:id="rId5">
            <p14:nvContentPartPr>
              <p14:cNvPr id="3" name="Ink 2">
                <a:extLst>
                  <a:ext uri="{FF2B5EF4-FFF2-40B4-BE49-F238E27FC236}">
                    <a16:creationId xmlns:a16="http://schemas.microsoft.com/office/drawing/2014/main" id="{CBC05336-9E6B-1E40-A531-79338ABA119B}"/>
                  </a:ext>
                </a:extLst>
              </p14:cNvPr>
              <p14:cNvContentPartPr/>
              <p14:nvPr/>
            </p14:nvContentPartPr>
            <p14:xfrm>
              <a:off x="8852040" y="3854520"/>
              <a:ext cx="196920" cy="360"/>
            </p14:xfrm>
          </p:contentPart>
        </mc:Choice>
        <mc:Fallback>
          <p:pic>
            <p:nvPicPr>
              <p:cNvPr id="3" name="Ink 2">
                <a:extLst>
                  <a:ext uri="{FF2B5EF4-FFF2-40B4-BE49-F238E27FC236}">
                    <a16:creationId xmlns:a16="http://schemas.microsoft.com/office/drawing/2014/main" id="{CBC05336-9E6B-1E40-A531-79338ABA119B}"/>
                  </a:ext>
                </a:extLst>
              </p:cNvPr>
              <p:cNvPicPr/>
              <p:nvPr/>
            </p:nvPicPr>
            <p:blipFill>
              <a:blip r:embed="rId6"/>
              <a:stretch>
                <a:fillRect/>
              </a:stretch>
            </p:blipFill>
            <p:spPr>
              <a:xfrm>
                <a:off x="8842680" y="3845160"/>
                <a:ext cx="215640" cy="19080"/>
              </a:xfrm>
              <a:prstGeom prst="rect">
                <a:avLst/>
              </a:prstGeom>
            </p:spPr>
          </p:pic>
        </mc:Fallback>
      </mc:AlternateContent>
    </p:spTree>
    <p:extLst>
      <p:ext uri="{BB962C8B-B14F-4D97-AF65-F5344CB8AC3E}">
        <p14:creationId xmlns:p14="http://schemas.microsoft.com/office/powerpoint/2010/main" val="3119095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16" end="1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7" end="1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18" end="1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19" end="1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20" end="2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
                                            <p:txEl>
                                              <p:pRg st="21" end="2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9" end="9"/>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
                                            <p:txEl>
                                              <p:pRg st="10" end="10"/>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7">
                                            <p:txEl>
                                              <p:pRg st="11" end="11"/>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7">
                                            <p:txEl>
                                              <p:pRg st="12" end="12"/>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7">
                                            <p:txEl>
                                              <p:pRg st="13" end="13"/>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7">
                                            <p:txEl>
                                              <p:pRg st="14" end="14"/>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F3CBE-78DF-1443-BFC9-30D04CDC54AF}"/>
              </a:ext>
            </a:extLst>
          </p:cNvPr>
          <p:cNvSpPr>
            <a:spLocks noGrp="1"/>
          </p:cNvSpPr>
          <p:nvPr>
            <p:ph type="title"/>
          </p:nvPr>
        </p:nvSpPr>
        <p:spPr/>
        <p:txBody>
          <a:bodyPr/>
          <a:lstStyle/>
          <a:p>
            <a:r>
              <a:rPr lang="en-US" dirty="0"/>
              <a:t>Invariants and reachability</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81A6231-6640-0343-A518-5DAD5F2E4DA2}"/>
                  </a:ext>
                </a:extLst>
              </p:cNvPr>
              <p:cNvSpPr>
                <a:spLocks noGrp="1"/>
              </p:cNvSpPr>
              <p:nvPr>
                <p:ph idx="1"/>
              </p:nvPr>
            </p:nvSpPr>
            <p:spPr/>
            <p:txBody>
              <a:bodyPr>
                <a:normAutofit fontScale="92500" lnSpcReduction="10000"/>
              </a:bodyPr>
              <a:lstStyle/>
              <a:p>
                <a:pPr>
                  <a:lnSpc>
                    <a:spcPct val="120000"/>
                  </a:lnSpc>
                </a:pPr>
                <a:r>
                  <a:rPr lang="en-US" dirty="0">
                    <a:ea typeface="Cambria Math"/>
                  </a:rPr>
                  <a:t>A state </a:t>
                </a:r>
                <a14:m>
                  <m:oMath xmlns:m="http://schemas.openxmlformats.org/officeDocument/2006/math">
                    <m:r>
                      <a:rPr lang="en-US" b="1" i="1">
                        <a:latin typeface="Cambria Math" panose="02040503050406030204" pitchFamily="18" charset="0"/>
                      </a:rPr>
                      <m:t>𝒙</m:t>
                    </m:r>
                    <m:r>
                      <a:rPr lang="en-US" i="1">
                        <a:latin typeface="Cambria Math" panose="02040503050406030204" pitchFamily="18" charset="0"/>
                      </a:rPr>
                      <m:t> </m:t>
                    </m:r>
                  </m:oMath>
                </a14:m>
                <a:r>
                  <a:rPr lang="en-US" dirty="0">
                    <a:ea typeface="Cambria Math"/>
                  </a:rPr>
                  <a:t>of automaton </a:t>
                </a:r>
                <a14:m>
                  <m:oMath xmlns:m="http://schemas.openxmlformats.org/officeDocument/2006/math">
                    <m:r>
                      <a:rPr lang="en-US" i="1">
                        <a:latin typeface="Cambria Math" panose="02040503050406030204" pitchFamily="18" charset="0"/>
                        <a:ea typeface="Cambria Math"/>
                      </a:rPr>
                      <m:t>𝒜</m:t>
                    </m:r>
                  </m:oMath>
                </a14:m>
                <a:r>
                  <a:rPr lang="en-US" dirty="0">
                    <a:ea typeface="Cambria Math"/>
                  </a:rPr>
                  <a:t> is </a:t>
                </a:r>
                <a:r>
                  <a:rPr lang="en-US" b="1" i="1" dirty="0">
                    <a:ea typeface="Cambria Math"/>
                  </a:rPr>
                  <a:t>reachable</a:t>
                </a:r>
                <a:r>
                  <a:rPr lang="en-US" dirty="0">
                    <a:ea typeface="Cambria Math"/>
                  </a:rPr>
                  <a:t> if there exists an execution </a:t>
                </a:r>
                <a14:m>
                  <m:oMath xmlns:m="http://schemas.openxmlformats.org/officeDocument/2006/math">
                    <m:r>
                      <a:rPr lang="en-US" i="1">
                        <a:latin typeface="Cambria Math" panose="02040503050406030204" pitchFamily="18" charset="0"/>
                        <a:ea typeface="Cambria Math"/>
                      </a:rPr>
                      <m:t>𝛼</m:t>
                    </m:r>
                  </m:oMath>
                </a14:m>
                <a:r>
                  <a:rPr lang="en-US" dirty="0">
                    <a:ea typeface="Cambria Math"/>
                  </a:rPr>
                  <a:t> with </a:t>
                </a:r>
                <a14:m>
                  <m:oMath xmlns:m="http://schemas.openxmlformats.org/officeDocument/2006/math">
                    <m:r>
                      <a:rPr lang="en-US" i="1">
                        <a:latin typeface="Cambria Math" panose="02040503050406030204" pitchFamily="18" charset="0"/>
                        <a:ea typeface="Cambria Math"/>
                      </a:rPr>
                      <m:t>𝛼</m:t>
                    </m:r>
                    <m:r>
                      <a:rPr lang="en-US" i="1">
                        <a:latin typeface="Cambria Math" panose="02040503050406030204" pitchFamily="18" charset="0"/>
                        <a:ea typeface="Cambria Math"/>
                      </a:rPr>
                      <m:t>.</m:t>
                    </m:r>
                    <m:r>
                      <a:rPr lang="en-US" i="1">
                        <a:latin typeface="Cambria Math" panose="02040503050406030204" pitchFamily="18" charset="0"/>
                        <a:ea typeface="Cambria Math"/>
                      </a:rPr>
                      <m:t>𝑙𝑠𝑡𝑎𝑡𝑒</m:t>
                    </m:r>
                    <m:r>
                      <a:rPr lang="en-US" i="1">
                        <a:latin typeface="Cambria Math" panose="02040503050406030204" pitchFamily="18" charset="0"/>
                        <a:ea typeface="Cambria Math"/>
                      </a:rPr>
                      <m:t>=</m:t>
                    </m:r>
                    <m:r>
                      <a:rPr lang="en-US" b="1" i="1">
                        <a:latin typeface="Cambria Math" panose="02040503050406030204" pitchFamily="18" charset="0"/>
                        <a:ea typeface="Cambria Math"/>
                      </a:rPr>
                      <m:t>𝒙</m:t>
                    </m:r>
                  </m:oMath>
                </a14:m>
                <a:r>
                  <a:rPr lang="en-US" dirty="0">
                    <a:ea typeface="Cambria Math"/>
                  </a:rPr>
                  <a:t> </a:t>
                </a:r>
              </a:p>
              <a:p>
                <a:pPr>
                  <a:lnSpc>
                    <a:spcPct val="120000"/>
                  </a:lnSpc>
                </a:pPr>
                <a14:m>
                  <m:oMath xmlns:m="http://schemas.openxmlformats.org/officeDocument/2006/math">
                    <m:r>
                      <a:rPr lang="en-US" b="0" i="1" smtClean="0">
                        <a:latin typeface="Cambria Math" panose="02040503050406030204" pitchFamily="18" charset="0"/>
                        <a:ea typeface="Cambria Math"/>
                      </a:rPr>
                      <m:t>𝑅𝑒𝑎𝑐</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h</m:t>
                        </m:r>
                      </m:e>
                      <m:sub>
                        <m:r>
                          <a:rPr lang="en-US" i="1">
                            <a:latin typeface="Cambria Math" panose="02040503050406030204" pitchFamily="18" charset="0"/>
                            <a:ea typeface="Cambria Math"/>
                          </a:rPr>
                          <m:t>𝒜</m:t>
                        </m:r>
                      </m:sub>
                    </m:sSub>
                    <m:r>
                      <a:rPr lang="en-US" b="0" i="1" smtClean="0">
                        <a:latin typeface="Cambria Math" panose="02040503050406030204" pitchFamily="18" charset="0"/>
                        <a:ea typeface="Cambria Math"/>
                      </a:rPr>
                      <m:t>(</m:t>
                    </m:r>
                    <m:r>
                      <m:rPr>
                        <m:sty m:val="p"/>
                      </m:rPr>
                      <a:rPr lang="en-US" b="0" i="0" smtClean="0">
                        <a:latin typeface="Cambria Math" panose="02040503050406030204" pitchFamily="18" charset="0"/>
                        <a:ea typeface="Cambria Math"/>
                      </a:rPr>
                      <m:t>Θ</m:t>
                    </m:r>
                    <m:r>
                      <a:rPr lang="en-US" b="0" i="1" smtClean="0">
                        <a:latin typeface="Cambria Math" panose="02040503050406030204" pitchFamily="18" charset="0"/>
                        <a:ea typeface="Cambria Math"/>
                      </a:rPr>
                      <m:t>)</m:t>
                    </m:r>
                  </m:oMath>
                </a14:m>
                <a:r>
                  <a:rPr lang="en-US" dirty="0">
                    <a:ea typeface="Cambria Math"/>
                  </a:rPr>
                  <a:t> is the set of all reachable state from </a:t>
                </a:r>
                <a14:m>
                  <m:oMath xmlns:m="http://schemas.openxmlformats.org/officeDocument/2006/math">
                    <m:r>
                      <m:rPr>
                        <m:sty m:val="p"/>
                      </m:rPr>
                      <a:rPr lang="en-US" b="0" i="0" smtClean="0">
                        <a:latin typeface="Cambria Math" panose="02040503050406030204" pitchFamily="18" charset="0"/>
                        <a:ea typeface="Cambria Math"/>
                      </a:rPr>
                      <m:t>Θ</m:t>
                    </m:r>
                  </m:oMath>
                </a14:m>
                <a:endParaRPr lang="en-US" dirty="0">
                  <a:ea typeface="Cambria Math"/>
                </a:endParaRPr>
              </a:p>
              <a:p>
                <a:pPr>
                  <a:lnSpc>
                    <a:spcPct val="120000"/>
                  </a:lnSpc>
                </a:pPr>
                <a14:m>
                  <m:oMath xmlns:m="http://schemas.openxmlformats.org/officeDocument/2006/math">
                    <m:r>
                      <a:rPr lang="en-US" i="1">
                        <a:latin typeface="Cambria Math" panose="02040503050406030204" pitchFamily="18" charset="0"/>
                        <a:ea typeface="Cambria Math"/>
                      </a:rPr>
                      <m:t>𝑅𝑒𝑎𝑐</m:t>
                    </m:r>
                    <m:sSub>
                      <m:sSubPr>
                        <m:ctrlPr>
                          <a:rPr lang="en-US" i="1">
                            <a:latin typeface="Cambria Math" panose="02040503050406030204" pitchFamily="18" charset="0"/>
                            <a:ea typeface="Cambria Math"/>
                          </a:rPr>
                        </m:ctrlPr>
                      </m:sSubPr>
                      <m:e>
                        <m:r>
                          <a:rPr lang="en-US" i="1">
                            <a:latin typeface="Cambria Math" panose="02040503050406030204" pitchFamily="18" charset="0"/>
                            <a:ea typeface="Cambria Math"/>
                          </a:rPr>
                          <m:t>h</m:t>
                        </m:r>
                      </m:e>
                      <m:sub>
                        <m:r>
                          <a:rPr lang="en-US" i="1">
                            <a:latin typeface="Cambria Math" panose="02040503050406030204" pitchFamily="18" charset="0"/>
                            <a:ea typeface="Cambria Math"/>
                          </a:rPr>
                          <m:t>𝒜</m:t>
                        </m:r>
                      </m:sub>
                    </m:sSub>
                    <m:r>
                      <a:rPr lang="en-US" i="1">
                        <a:latin typeface="Cambria Math" panose="02040503050406030204" pitchFamily="18" charset="0"/>
                        <a:ea typeface="Cambria Math"/>
                      </a:rPr>
                      <m:t>(</m:t>
                    </m:r>
                    <m:r>
                      <m:rPr>
                        <m:sty m:val="p"/>
                      </m:rPr>
                      <a:rPr lang="en-US">
                        <a:latin typeface="Cambria Math" panose="02040503050406030204" pitchFamily="18" charset="0"/>
                        <a:ea typeface="Cambria Math"/>
                      </a:rPr>
                      <m:t>Θ</m:t>
                    </m:r>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𝑇</m:t>
                    </m:r>
                    <m:r>
                      <a:rPr lang="en-US" i="1">
                        <a:latin typeface="Cambria Math" panose="02040503050406030204" pitchFamily="18" charset="0"/>
                        <a:ea typeface="Cambria Math"/>
                      </a:rPr>
                      <m:t>)</m:t>
                    </m:r>
                  </m:oMath>
                </a14:m>
                <a:r>
                  <a:rPr lang="en-US" dirty="0">
                    <a:ea typeface="Cambria Math"/>
                  </a:rPr>
                  <a:t> is the set of states reachable within time </a:t>
                </a:r>
                <a14:m>
                  <m:oMath xmlns:m="http://schemas.openxmlformats.org/officeDocument/2006/math">
                    <m:r>
                      <a:rPr lang="en-US" b="0" i="1" smtClean="0">
                        <a:latin typeface="Cambria Math" panose="02040503050406030204" pitchFamily="18" charset="0"/>
                        <a:ea typeface="Cambria Math"/>
                      </a:rPr>
                      <m:t>𝑇</m:t>
                    </m:r>
                  </m:oMath>
                </a14:m>
                <a:endParaRPr lang="en-US" dirty="0">
                  <a:ea typeface="Cambria Math"/>
                </a:endParaRPr>
              </a:p>
              <a:p>
                <a:pPr>
                  <a:lnSpc>
                    <a:spcPct val="120000"/>
                  </a:lnSpc>
                </a:pPr>
                <a14:m>
                  <m:oMath xmlns:m="http://schemas.openxmlformats.org/officeDocument/2006/math">
                    <m:r>
                      <a:rPr lang="en-US" i="1">
                        <a:latin typeface="Cambria Math" panose="02040503050406030204" pitchFamily="18" charset="0"/>
                        <a:ea typeface="Cambria Math"/>
                      </a:rPr>
                      <m:t>𝑅𝑒𝑎𝑐</m:t>
                    </m:r>
                    <m:sSub>
                      <m:sSubPr>
                        <m:ctrlPr>
                          <a:rPr lang="en-US" i="1">
                            <a:latin typeface="Cambria Math" panose="02040503050406030204" pitchFamily="18" charset="0"/>
                            <a:ea typeface="Cambria Math"/>
                          </a:rPr>
                        </m:ctrlPr>
                      </m:sSubPr>
                      <m:e>
                        <m:r>
                          <a:rPr lang="en-US" i="1">
                            <a:latin typeface="Cambria Math" panose="02040503050406030204" pitchFamily="18" charset="0"/>
                            <a:ea typeface="Cambria Math"/>
                          </a:rPr>
                          <m:t>h</m:t>
                        </m:r>
                      </m:e>
                      <m:sub>
                        <m:r>
                          <a:rPr lang="en-US" i="1">
                            <a:latin typeface="Cambria Math" panose="02040503050406030204" pitchFamily="18" charset="0"/>
                            <a:ea typeface="Cambria Math"/>
                          </a:rPr>
                          <m:t>𝒜</m:t>
                        </m:r>
                      </m:sub>
                    </m:sSub>
                    <m:r>
                      <a:rPr lang="en-US" i="1">
                        <a:latin typeface="Cambria Math" panose="02040503050406030204" pitchFamily="18" charset="0"/>
                        <a:ea typeface="Cambria Math"/>
                      </a:rPr>
                      <m:t>(</m:t>
                    </m:r>
                    <m:r>
                      <m:rPr>
                        <m:sty m:val="p"/>
                      </m:rPr>
                      <a:rPr lang="en-US">
                        <a:latin typeface="Cambria Math" panose="02040503050406030204" pitchFamily="18" charset="0"/>
                        <a:ea typeface="Cambria Math"/>
                      </a:rPr>
                      <m:t>Θ</m:t>
                    </m:r>
                    <m:r>
                      <a:rPr lang="en-US" i="1">
                        <a:latin typeface="Cambria Math" panose="02040503050406030204" pitchFamily="18" charset="0"/>
                        <a:ea typeface="Cambria Math"/>
                      </a:rPr>
                      <m:t>,</m:t>
                    </m:r>
                    <m:r>
                      <a:rPr lang="en-US" b="0" i="1" smtClean="0">
                        <a:latin typeface="Cambria Math" panose="02040503050406030204" pitchFamily="18" charset="0"/>
                        <a:ea typeface="Cambria Math"/>
                      </a:rPr>
                      <m:t>𝑘</m:t>
                    </m:r>
                    <m:r>
                      <a:rPr lang="en-US" i="1">
                        <a:latin typeface="Cambria Math" panose="02040503050406030204" pitchFamily="18" charset="0"/>
                        <a:ea typeface="Cambria Math"/>
                      </a:rPr>
                      <m:t>)</m:t>
                    </m:r>
                  </m:oMath>
                </a14:m>
                <a:r>
                  <a:rPr lang="en-US" dirty="0">
                    <a:ea typeface="Cambria Math"/>
                  </a:rPr>
                  <a:t> is the set of states reachable w</a:t>
                </a:r>
                <a14:m>
                  <m:oMath xmlns:m="http://schemas.openxmlformats.org/officeDocument/2006/math">
                    <m:r>
                      <m:rPr>
                        <m:sty m:val="p"/>
                      </m:rPr>
                      <a:rPr lang="en-US" b="0" i="0" smtClean="0">
                        <a:latin typeface="Cambria Math" panose="02040503050406030204" pitchFamily="18" charset="0"/>
                        <a:ea typeface="Cambria Math"/>
                      </a:rPr>
                      <m:t>ithin</m:t>
                    </m:r>
                    <m:r>
                      <a:rPr lang="en-US" b="0" i="0" smtClean="0">
                        <a:latin typeface="Cambria Math" panose="02040503050406030204" pitchFamily="18" charset="0"/>
                        <a:ea typeface="Cambria Math"/>
                      </a:rPr>
                      <m:t> </m:t>
                    </m:r>
                    <m:r>
                      <a:rPr lang="en-US" b="0" i="1" smtClean="0">
                        <a:latin typeface="Cambria Math" panose="02040503050406030204" pitchFamily="18" charset="0"/>
                        <a:ea typeface="Cambria Math"/>
                      </a:rPr>
                      <m:t>𝑘</m:t>
                    </m:r>
                  </m:oMath>
                </a14:m>
                <a:r>
                  <a:rPr lang="en-US" dirty="0">
                    <a:ea typeface="Cambria Math"/>
                  </a:rPr>
                  <a:t> transitions</a:t>
                </a:r>
              </a:p>
              <a:p>
                <a:pPr>
                  <a:lnSpc>
                    <a:spcPct val="120000"/>
                  </a:lnSpc>
                </a:pPr>
                <a14:m>
                  <m:oMath xmlns:m="http://schemas.openxmlformats.org/officeDocument/2006/math">
                    <m:r>
                      <a:rPr lang="en-US" i="1">
                        <a:latin typeface="Cambria Math" panose="02040503050406030204" pitchFamily="18" charset="0"/>
                        <a:ea typeface="Cambria Math"/>
                      </a:rPr>
                      <m:t>𝑅𝑒𝑎𝑐</m:t>
                    </m:r>
                    <m:sSub>
                      <m:sSubPr>
                        <m:ctrlPr>
                          <a:rPr lang="en-US" i="1">
                            <a:latin typeface="Cambria Math" panose="02040503050406030204" pitchFamily="18" charset="0"/>
                            <a:ea typeface="Cambria Math"/>
                          </a:rPr>
                        </m:ctrlPr>
                      </m:sSubPr>
                      <m:e>
                        <m:r>
                          <a:rPr lang="en-US" i="1">
                            <a:latin typeface="Cambria Math" panose="02040503050406030204" pitchFamily="18" charset="0"/>
                            <a:ea typeface="Cambria Math"/>
                          </a:rPr>
                          <m:t>h</m:t>
                        </m:r>
                      </m:e>
                      <m:sub>
                        <m:r>
                          <a:rPr lang="en-US" i="1">
                            <a:latin typeface="Cambria Math" panose="02040503050406030204" pitchFamily="18" charset="0"/>
                            <a:ea typeface="Cambria Math"/>
                          </a:rPr>
                          <m:t>𝒜</m:t>
                        </m:r>
                      </m:sub>
                    </m:sSub>
                    <m:r>
                      <a:rPr lang="en-US" i="1">
                        <a:latin typeface="Cambria Math" panose="02040503050406030204" pitchFamily="18" charset="0"/>
                        <a:ea typeface="Cambria Math"/>
                      </a:rPr>
                      <m:t>(</m:t>
                    </m:r>
                    <m:r>
                      <m:rPr>
                        <m:sty m:val="p"/>
                      </m:rPr>
                      <a:rPr lang="en-US">
                        <a:latin typeface="Cambria Math" panose="02040503050406030204" pitchFamily="18" charset="0"/>
                        <a:ea typeface="Cambria Math"/>
                      </a:rPr>
                      <m:t>Θ</m:t>
                    </m:r>
                    <m:r>
                      <a:rPr lang="en-US" i="1">
                        <a:latin typeface="Cambria Math" panose="02040503050406030204" pitchFamily="18" charset="0"/>
                        <a:ea typeface="Cambria Math"/>
                      </a:rPr>
                      <m:t>,</m:t>
                    </m:r>
                    <m:r>
                      <a:rPr lang="en-US" b="0" i="1" smtClean="0">
                        <a:latin typeface="Cambria Math" panose="02040503050406030204" pitchFamily="18" charset="0"/>
                        <a:ea typeface="Cambria Math"/>
                      </a:rPr>
                      <m:t>𝑇</m:t>
                    </m:r>
                    <m:r>
                      <a:rPr lang="en-US" b="0" i="1" smtClean="0">
                        <a:latin typeface="Cambria Math" panose="02040503050406030204" pitchFamily="18" charset="0"/>
                        <a:ea typeface="Cambria Math"/>
                      </a:rPr>
                      <m:t>,</m:t>
                    </m:r>
                    <m:r>
                      <a:rPr lang="en-US" i="1">
                        <a:latin typeface="Cambria Math" panose="02040503050406030204" pitchFamily="18" charset="0"/>
                        <a:ea typeface="Cambria Math"/>
                      </a:rPr>
                      <m:t>𝑘</m:t>
                    </m:r>
                    <m:r>
                      <a:rPr lang="en-US" i="1">
                        <a:latin typeface="Cambria Math" panose="02040503050406030204" pitchFamily="18" charset="0"/>
                        <a:ea typeface="Cambria Math"/>
                      </a:rPr>
                      <m:t>)</m:t>
                    </m:r>
                  </m:oMath>
                </a14:m>
                <a:r>
                  <a:rPr lang="en-US" dirty="0">
                    <a:ea typeface="Cambria Math"/>
                  </a:rPr>
                  <a:t> is the set of states reachable up to time </a:t>
                </a:r>
                <a14:m>
                  <m:oMath xmlns:m="http://schemas.openxmlformats.org/officeDocument/2006/math">
                    <m:r>
                      <a:rPr lang="en-US" i="1">
                        <a:latin typeface="Cambria Math" panose="02040503050406030204" pitchFamily="18" charset="0"/>
                        <a:ea typeface="Cambria Math"/>
                      </a:rPr>
                      <m:t>𝑘</m:t>
                    </m:r>
                  </m:oMath>
                </a14:m>
                <a:r>
                  <a:rPr lang="en-US" dirty="0">
                    <a:ea typeface="Cambria Math"/>
                  </a:rPr>
                  <a:t> transitions and time </a:t>
                </a:r>
                <a14:m>
                  <m:oMath xmlns:m="http://schemas.openxmlformats.org/officeDocument/2006/math">
                    <m:r>
                      <a:rPr lang="en-US" i="1">
                        <a:latin typeface="Cambria Math" panose="02040503050406030204" pitchFamily="18" charset="0"/>
                        <a:ea typeface="Cambria Math"/>
                      </a:rPr>
                      <m:t>𝑇</m:t>
                    </m:r>
                  </m:oMath>
                </a14:m>
                <a:endParaRPr lang="en-US" dirty="0">
                  <a:ea typeface="Cambria Math"/>
                </a:endParaRPr>
              </a:p>
              <a:p>
                <a:pPr>
                  <a:lnSpc>
                    <a:spcPct val="120000"/>
                  </a:lnSpc>
                </a:pPr>
                <a:r>
                  <a:rPr lang="en-US" dirty="0">
                    <a:ea typeface="Cambria Math"/>
                  </a:rPr>
                  <a:t>An invariant </a:t>
                </a:r>
                <a14:m>
                  <m:oMath xmlns:m="http://schemas.openxmlformats.org/officeDocument/2006/math">
                    <m:r>
                      <a:rPr lang="en-US" b="0" i="1" smtClean="0">
                        <a:latin typeface="Cambria Math" panose="02040503050406030204" pitchFamily="18" charset="0"/>
                      </a:rPr>
                      <m:t>𝐼</m:t>
                    </m:r>
                    <m:r>
                      <a:rPr lang="en-US" b="0" i="1" smtClean="0">
                        <a:latin typeface="Cambria Math" panose="02040503050406030204" pitchFamily="18" charset="0"/>
                      </a:rPr>
                      <m:t>⊆</m:t>
                    </m:r>
                    <m:r>
                      <a:rPr lang="en-US" b="0" i="1" smtClean="0">
                        <a:latin typeface="Cambria Math" panose="02040503050406030204" pitchFamily="18" charset="0"/>
                      </a:rPr>
                      <m:t>𝑣𝑎𝑙</m:t>
                    </m:r>
                    <m:r>
                      <a:rPr lang="en-US" b="0" i="1" smtClean="0">
                        <a:latin typeface="Cambria Math" panose="02040503050406030204" pitchFamily="18" charset="0"/>
                      </a:rPr>
                      <m:t>(</m:t>
                    </m:r>
                    <m:r>
                      <a:rPr lang="en-US" b="0" i="1" smtClean="0">
                        <a:latin typeface="Cambria Math" panose="02040503050406030204" pitchFamily="18" charset="0"/>
                      </a:rPr>
                      <m:t>𝑋</m:t>
                    </m:r>
                    <m:r>
                      <a:rPr lang="en-US" b="0" i="1" smtClean="0">
                        <a:latin typeface="Cambria Math" panose="02040503050406030204" pitchFamily="18" charset="0"/>
                      </a:rPr>
                      <m:t>)</m:t>
                    </m:r>
                  </m:oMath>
                </a14:m>
                <a:r>
                  <a:rPr lang="en-US" dirty="0">
                    <a:ea typeface="Cambria Math"/>
                  </a:rPr>
                  <a:t> is a set of states that contains </a:t>
                </a:r>
                <a14:m>
                  <m:oMath xmlns:m="http://schemas.openxmlformats.org/officeDocument/2006/math">
                    <m:r>
                      <a:rPr lang="en-US" i="1">
                        <a:latin typeface="Cambria Math" panose="02040503050406030204" pitchFamily="18" charset="0"/>
                        <a:ea typeface="Cambria Math"/>
                      </a:rPr>
                      <m:t>𝑅𝑒𝑎𝑐</m:t>
                    </m:r>
                    <m:sSub>
                      <m:sSubPr>
                        <m:ctrlPr>
                          <a:rPr lang="en-US" i="1">
                            <a:latin typeface="Cambria Math" panose="02040503050406030204" pitchFamily="18" charset="0"/>
                            <a:ea typeface="Cambria Math"/>
                          </a:rPr>
                        </m:ctrlPr>
                      </m:sSubPr>
                      <m:e>
                        <m:r>
                          <a:rPr lang="en-US" i="1">
                            <a:latin typeface="Cambria Math" panose="02040503050406030204" pitchFamily="18" charset="0"/>
                            <a:ea typeface="Cambria Math"/>
                          </a:rPr>
                          <m:t>h</m:t>
                        </m:r>
                      </m:e>
                      <m:sub>
                        <m:r>
                          <a:rPr lang="en-US" i="1">
                            <a:latin typeface="Cambria Math" panose="02040503050406030204" pitchFamily="18" charset="0"/>
                            <a:ea typeface="Cambria Math"/>
                          </a:rPr>
                          <m:t>𝒜</m:t>
                        </m:r>
                      </m:sub>
                    </m:sSub>
                    <m:r>
                      <a:rPr lang="en-US" i="1">
                        <a:latin typeface="Cambria Math" panose="02040503050406030204" pitchFamily="18" charset="0"/>
                        <a:ea typeface="Cambria Math"/>
                      </a:rPr>
                      <m:t>(</m:t>
                    </m:r>
                    <m:r>
                      <m:rPr>
                        <m:sty m:val="p"/>
                      </m:rPr>
                      <a:rPr lang="en-US">
                        <a:latin typeface="Cambria Math" panose="02040503050406030204" pitchFamily="18" charset="0"/>
                        <a:ea typeface="Cambria Math"/>
                      </a:rPr>
                      <m:t>Θ</m:t>
                    </m:r>
                    <m:r>
                      <a:rPr lang="en-US" i="1">
                        <a:latin typeface="Cambria Math" panose="02040503050406030204" pitchFamily="18" charset="0"/>
                        <a:ea typeface="Cambria Math"/>
                      </a:rPr>
                      <m:t>)</m:t>
                    </m:r>
                  </m:oMath>
                </a14:m>
                <a:r>
                  <a:rPr lang="en-US" dirty="0">
                    <a:ea typeface="Cambria Math"/>
                  </a:rPr>
                  <a:t> </a:t>
                </a:r>
              </a:p>
              <a:p>
                <a:pPr marL="0" indent="0">
                  <a:buNone/>
                </a:pPr>
                <a:endParaRPr lang="en-US" dirty="0"/>
              </a:p>
            </p:txBody>
          </p:sp>
        </mc:Choice>
        <mc:Fallback>
          <p:sp>
            <p:nvSpPr>
              <p:cNvPr id="3" name="Content Placeholder 2">
                <a:extLst>
                  <a:ext uri="{FF2B5EF4-FFF2-40B4-BE49-F238E27FC236}">
                    <a16:creationId xmlns:a16="http://schemas.microsoft.com/office/drawing/2014/main" id="{081A6231-6640-0343-A518-5DAD5F2E4DA2}"/>
                  </a:ext>
                </a:extLst>
              </p:cNvPr>
              <p:cNvSpPr>
                <a:spLocks noGrp="1" noRot="1" noChangeAspect="1" noMove="1" noResize="1" noEditPoints="1" noAdjustHandles="1" noChangeArrowheads="1" noChangeShapeType="1" noTextEdit="1"/>
              </p:cNvSpPr>
              <p:nvPr>
                <p:ph idx="1"/>
              </p:nvPr>
            </p:nvSpPr>
            <p:spPr>
              <a:blipFill>
                <a:blip r:embed="rId2"/>
                <a:stretch>
                  <a:fillRect l="-844" t="-877" r="-241"/>
                </a:stretch>
              </a:blipFill>
            </p:spPr>
            <p:txBody>
              <a:bodyPr/>
              <a:lstStyle/>
              <a:p>
                <a:r>
                  <a:rPr lang="en-US">
                    <a:noFill/>
                  </a:rPr>
                  <a:t> </a:t>
                </a:r>
              </a:p>
            </p:txBody>
          </p:sp>
        </mc:Fallback>
      </mc:AlternateContent>
    </p:spTree>
    <p:extLst>
      <p:ext uri="{BB962C8B-B14F-4D97-AF65-F5344CB8AC3E}">
        <p14:creationId xmlns:p14="http://schemas.microsoft.com/office/powerpoint/2010/main" val="1908679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5978" y="88001"/>
            <a:ext cx="7100047" cy="1154097"/>
          </a:xfrm>
        </p:spPr>
        <p:txBody>
          <a:bodyPr>
            <a:normAutofit/>
          </a:bodyPr>
          <a:lstStyle/>
          <a:p>
            <a:r>
              <a:rPr lang="en-US" dirty="0"/>
              <a:t>Map of CPS models</a:t>
            </a:r>
          </a:p>
        </p:txBody>
      </p:sp>
      <p:sp>
        <p:nvSpPr>
          <p:cNvPr id="3" name="Content Placeholder 2"/>
          <p:cNvSpPr>
            <a:spLocks noGrp="1"/>
          </p:cNvSpPr>
          <p:nvPr>
            <p:ph idx="1"/>
          </p:nvPr>
        </p:nvSpPr>
        <p:spPr>
          <a:xfrm>
            <a:off x="381011" y="1828801"/>
            <a:ext cx="2666988" cy="1219199"/>
          </a:xfrm>
        </p:spPr>
        <p:txBody>
          <a:bodyPr>
            <a:noAutofit/>
          </a:bodyPr>
          <a:lstStyle/>
          <a:p>
            <a:pPr marL="0" indent="0" algn="ctr">
              <a:buNone/>
            </a:pPr>
            <a:r>
              <a:rPr lang="en-US" sz="2330" dirty="0">
                <a:solidFill>
                  <a:srgbClr val="0000FF"/>
                </a:solidFill>
                <a:latin typeface="+mj-lt"/>
              </a:rPr>
              <a:t>Discrete transition systems, automata</a:t>
            </a:r>
          </a:p>
          <a:p>
            <a:pPr marL="0" indent="0" algn="ctr">
              <a:buNone/>
            </a:pPr>
            <a:endParaRPr lang="en-US" sz="2330" dirty="0">
              <a:solidFill>
                <a:srgbClr val="0000FF"/>
              </a:solidFill>
              <a:latin typeface="+mj-lt"/>
            </a:endParaRPr>
          </a:p>
        </p:txBody>
      </p:sp>
      <p:sp>
        <p:nvSpPr>
          <p:cNvPr id="4" name="Footer Placeholder 3"/>
          <p:cNvSpPr>
            <a:spLocks noGrp="1"/>
          </p:cNvSpPr>
          <p:nvPr>
            <p:ph type="ftr" sz="quarter" idx="11"/>
          </p:nvPr>
        </p:nvSpPr>
        <p:spPr/>
        <p:txBody>
          <a:bodyPr/>
          <a:lstStyle/>
          <a:p>
            <a:r>
              <a:rPr lang="en-US"/>
              <a:t>Lecture Slides </a:t>
            </a:r>
            <a:r>
              <a:rPr lang="de-DE"/>
              <a:t>by </a:t>
            </a:r>
            <a:r>
              <a:rPr lang="en-US"/>
              <a:t>Sayan Mitra</a:t>
            </a:r>
            <a:r>
              <a:rPr lang="de-DE"/>
              <a:t> mitras@illinois.edu</a:t>
            </a:r>
            <a:endParaRPr lang="en-US" dirty="0"/>
          </a:p>
        </p:txBody>
      </p:sp>
      <p:sp>
        <p:nvSpPr>
          <p:cNvPr id="5" name="Content Placeholder 2"/>
          <p:cNvSpPr txBox="1">
            <a:spLocks/>
          </p:cNvSpPr>
          <p:nvPr/>
        </p:nvSpPr>
        <p:spPr>
          <a:xfrm>
            <a:off x="6705601" y="1828801"/>
            <a:ext cx="3397623" cy="353952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330" dirty="0">
                <a:solidFill>
                  <a:schemeClr val="bg1">
                    <a:lumMod val="50000"/>
                  </a:schemeClr>
                </a:solidFill>
                <a:latin typeface="+mj-lt"/>
              </a:rPr>
              <a:t>Markov chains</a:t>
            </a:r>
          </a:p>
          <a:p>
            <a:pPr marL="0" indent="0">
              <a:buNone/>
            </a:pPr>
            <a:endParaRPr lang="en-US" sz="2330" dirty="0">
              <a:solidFill>
                <a:schemeClr val="bg1">
                  <a:lumMod val="50000"/>
                </a:schemeClr>
              </a:solidFill>
              <a:latin typeface="+mj-lt"/>
            </a:endParaRPr>
          </a:p>
          <a:p>
            <a:pPr marL="0" indent="0">
              <a:buNone/>
            </a:pPr>
            <a:r>
              <a:rPr lang="en-US" sz="2330" dirty="0">
                <a:solidFill>
                  <a:schemeClr val="bg1">
                    <a:lumMod val="50000"/>
                  </a:schemeClr>
                </a:solidFill>
                <a:latin typeface="+mj-lt"/>
              </a:rPr>
              <a:t>Probabilistic automata, Markov decision processes (MDP)</a:t>
            </a:r>
          </a:p>
          <a:p>
            <a:pPr marL="0" indent="0">
              <a:buNone/>
            </a:pPr>
            <a:endParaRPr lang="en-US" sz="2330" dirty="0">
              <a:solidFill>
                <a:schemeClr val="bg1">
                  <a:lumMod val="50000"/>
                </a:schemeClr>
              </a:solidFill>
              <a:latin typeface="+mj-lt"/>
            </a:endParaRPr>
          </a:p>
          <a:p>
            <a:pPr marL="0" indent="0">
              <a:buNone/>
            </a:pPr>
            <a:r>
              <a:rPr lang="en-US" sz="2330" dirty="0">
                <a:solidFill>
                  <a:schemeClr val="bg1">
                    <a:lumMod val="50000"/>
                  </a:schemeClr>
                </a:solidFill>
                <a:latin typeface="+mj-lt"/>
              </a:rPr>
              <a:t>Continuous time, continuous state MDPs</a:t>
            </a:r>
          </a:p>
        </p:txBody>
      </p:sp>
      <p:sp>
        <p:nvSpPr>
          <p:cNvPr id="6" name="Rectangle 5"/>
          <p:cNvSpPr/>
          <p:nvPr/>
        </p:nvSpPr>
        <p:spPr>
          <a:xfrm>
            <a:off x="4114801" y="5410201"/>
            <a:ext cx="3405035" cy="461665"/>
          </a:xfrm>
          <a:prstGeom prst="rect">
            <a:avLst/>
          </a:prstGeom>
        </p:spPr>
        <p:txBody>
          <a:bodyPr wrap="none">
            <a:spAutoFit/>
          </a:bodyPr>
          <a:lstStyle/>
          <a:p>
            <a:r>
              <a:rPr lang="en-US" sz="2400" dirty="0">
                <a:solidFill>
                  <a:schemeClr val="bg1">
                    <a:lumMod val="50000"/>
                  </a:schemeClr>
                </a:solidFill>
              </a:rPr>
              <a:t>Stochastic Hybrid systems</a:t>
            </a:r>
          </a:p>
        </p:txBody>
      </p:sp>
      <p:cxnSp>
        <p:nvCxnSpPr>
          <p:cNvPr id="8" name="Straight Arrow Connector 7"/>
          <p:cNvCxnSpPr>
            <a:cxnSpLocks/>
            <a:stCxn id="3" idx="2"/>
          </p:cNvCxnSpPr>
          <p:nvPr/>
        </p:nvCxnSpPr>
        <p:spPr>
          <a:xfrm>
            <a:off x="1714505" y="3048000"/>
            <a:ext cx="831473" cy="1219200"/>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cxnSpLocks/>
            <a:stCxn id="7" idx="2"/>
          </p:cNvCxnSpPr>
          <p:nvPr/>
        </p:nvCxnSpPr>
        <p:spPr>
          <a:xfrm flipH="1">
            <a:off x="4076700" y="2743200"/>
            <a:ext cx="742924" cy="1524000"/>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7772400" y="2362200"/>
            <a:ext cx="0" cy="381000"/>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7772400" y="3886200"/>
            <a:ext cx="0" cy="381000"/>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4724400" y="5105400"/>
            <a:ext cx="0" cy="381000"/>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6629400" y="5105400"/>
            <a:ext cx="0" cy="381000"/>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164BE45-AB7C-4843-BB68-D4B78389149B}"/>
              </a:ext>
            </a:extLst>
          </p:cNvPr>
          <p:cNvSpPr/>
          <p:nvPr/>
        </p:nvSpPr>
        <p:spPr>
          <a:xfrm>
            <a:off x="3435667" y="1542871"/>
            <a:ext cx="2767913" cy="1200329"/>
          </a:xfrm>
          <a:prstGeom prst="rect">
            <a:avLst/>
          </a:prstGeom>
        </p:spPr>
        <p:txBody>
          <a:bodyPr wrap="square">
            <a:spAutoFit/>
          </a:bodyPr>
          <a:lstStyle/>
          <a:p>
            <a:pPr algn="ctr"/>
            <a:r>
              <a:rPr lang="en-US" sz="2400" dirty="0">
                <a:solidFill>
                  <a:srgbClr val="0000FF"/>
                </a:solidFill>
              </a:rPr>
              <a:t>Dynamical systems</a:t>
            </a:r>
          </a:p>
          <a:p>
            <a:pPr algn="ctr"/>
            <a:r>
              <a:rPr lang="en-US" sz="2400" dirty="0">
                <a:solidFill>
                  <a:srgbClr val="0000FF"/>
                </a:solidFill>
              </a:rPr>
              <a:t>Differential inclusions</a:t>
            </a:r>
          </a:p>
        </p:txBody>
      </p:sp>
      <p:sp>
        <p:nvSpPr>
          <p:cNvPr id="14" name="Rectangle 13">
            <a:extLst>
              <a:ext uri="{FF2B5EF4-FFF2-40B4-BE49-F238E27FC236}">
                <a16:creationId xmlns:a16="http://schemas.microsoft.com/office/drawing/2014/main" id="{E5C83EFC-CE0F-EB4D-9D61-43D886F34527}"/>
              </a:ext>
            </a:extLst>
          </p:cNvPr>
          <p:cNvSpPr/>
          <p:nvPr/>
        </p:nvSpPr>
        <p:spPr>
          <a:xfrm>
            <a:off x="2214962" y="4454524"/>
            <a:ext cx="2123275" cy="461665"/>
          </a:xfrm>
          <a:prstGeom prst="rect">
            <a:avLst/>
          </a:prstGeom>
        </p:spPr>
        <p:txBody>
          <a:bodyPr wrap="none">
            <a:spAutoFit/>
          </a:bodyPr>
          <a:lstStyle/>
          <a:p>
            <a:pPr algn="ctr"/>
            <a:r>
              <a:rPr lang="en-US" sz="2400" b="1" dirty="0">
                <a:solidFill>
                  <a:srgbClr val="0000FF"/>
                </a:solidFill>
              </a:rPr>
              <a:t>Hybrid systems</a:t>
            </a:r>
          </a:p>
        </p:txBody>
      </p:sp>
    </p:spTree>
    <p:extLst>
      <p:ext uri="{BB962C8B-B14F-4D97-AF65-F5344CB8AC3E}">
        <p14:creationId xmlns:p14="http://schemas.microsoft.com/office/powerpoint/2010/main" val="542462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C6A42-60A7-C449-8930-90B43F45B4A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1A073E42-F664-934E-B525-1A44AD45944E}"/>
              </a:ext>
            </a:extLst>
          </p:cNvPr>
          <p:cNvSpPr>
            <a:spLocks noGrp="1"/>
          </p:cNvSpPr>
          <p:nvPr>
            <p:ph idx="1"/>
          </p:nvPr>
        </p:nvSpPr>
        <p:spPr/>
        <p:txBody>
          <a:bodyPr/>
          <a:lstStyle/>
          <a:p>
            <a:r>
              <a:rPr lang="en-US" dirty="0"/>
              <a:t>Hybrid automata</a:t>
            </a:r>
          </a:p>
          <a:p>
            <a:r>
              <a:rPr lang="en-US" dirty="0"/>
              <a:t>Executions</a:t>
            </a:r>
          </a:p>
          <a:p>
            <a:r>
              <a:rPr lang="en-US" dirty="0"/>
              <a:t>Urgency</a:t>
            </a:r>
          </a:p>
          <a:p>
            <a:r>
              <a:rPr lang="en-US" dirty="0"/>
              <a:t>Zeno</a:t>
            </a:r>
          </a:p>
          <a:p>
            <a:r>
              <a:rPr lang="en-US" dirty="0"/>
              <a:t>Hybrid stability</a:t>
            </a:r>
          </a:p>
        </p:txBody>
      </p:sp>
    </p:spTree>
    <p:extLst>
      <p:ext uri="{BB962C8B-B14F-4D97-AF65-F5344CB8AC3E}">
        <p14:creationId xmlns:p14="http://schemas.microsoft.com/office/powerpoint/2010/main" val="3935835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36308"/>
          </a:xfrm>
        </p:spPr>
        <p:txBody>
          <a:bodyPr/>
          <a:lstStyle/>
          <a:p>
            <a:r>
              <a:rPr lang="en-US" dirty="0"/>
              <a:t>Bouncing Ball: Hello world of CPS</a:t>
            </a:r>
          </a:p>
        </p:txBody>
      </p:sp>
      <mc:AlternateContent xmlns:mc="http://schemas.openxmlformats.org/markup-compatibility/2006" xmlns:a14="http://schemas.microsoft.com/office/drawing/2010/main">
        <mc:Choice Requires="a14">
          <p:sp>
            <p:nvSpPr>
              <p:cNvPr id="11" name="Content Placeholder 10"/>
              <p:cNvSpPr>
                <a:spLocks noGrp="1"/>
              </p:cNvSpPr>
              <p:nvPr>
                <p:ph sz="half" idx="1"/>
              </p:nvPr>
            </p:nvSpPr>
            <p:spPr>
              <a:xfrm>
                <a:off x="4800600" y="1600201"/>
                <a:ext cx="5486400" cy="4525963"/>
              </a:xfrm>
            </p:spPr>
            <p:txBody>
              <a:bodyPr>
                <a:normAutofit/>
              </a:bodyPr>
              <a:lstStyle/>
              <a:p>
                <a:pPr marL="0" indent="0">
                  <a:buNone/>
                </a:pPr>
                <a:r>
                  <a:rPr lang="en-US" sz="1800" b="1" dirty="0">
                    <a:solidFill>
                      <a:schemeClr val="tx1"/>
                    </a:solidFill>
                  </a:rPr>
                  <a:t>automaton </a:t>
                </a:r>
                <a:r>
                  <a:rPr lang="en-US" sz="1800" dirty="0" err="1">
                    <a:solidFill>
                      <a:schemeClr val="tx1"/>
                    </a:solidFill>
                  </a:rPr>
                  <a:t>Bouncingball</a:t>
                </a:r>
                <a:r>
                  <a:rPr lang="en-US" sz="1800" dirty="0">
                    <a:solidFill>
                      <a:schemeClr val="tx1"/>
                    </a:solidFill>
                  </a:rPr>
                  <a:t>(</a:t>
                </a:r>
                <a:r>
                  <a:rPr lang="en-US" sz="1800" dirty="0" err="1">
                    <a:solidFill>
                      <a:schemeClr val="tx1"/>
                    </a:solidFill>
                  </a:rPr>
                  <a:t>c,h,g</a:t>
                </a:r>
                <a:r>
                  <a:rPr lang="en-US" sz="1800" dirty="0">
                    <a:solidFill>
                      <a:schemeClr val="tx1"/>
                    </a:solidFill>
                  </a:rPr>
                  <a:t>)</a:t>
                </a:r>
              </a:p>
              <a:p>
                <a:pPr marL="0" indent="0">
                  <a:buNone/>
                </a:pPr>
                <a:r>
                  <a:rPr lang="en-US" sz="1800" b="1" dirty="0">
                    <a:solidFill>
                      <a:schemeClr val="tx1"/>
                    </a:solidFill>
                  </a:rPr>
                  <a:t>      variables: </a:t>
                </a:r>
                <a:r>
                  <a:rPr lang="en-US" sz="1800" dirty="0">
                    <a:solidFill>
                      <a:schemeClr val="tx1"/>
                    </a:solidFill>
                  </a:rPr>
                  <a:t>x: Reals := h, v: Reals := 0</a:t>
                </a:r>
              </a:p>
              <a:p>
                <a:pPr marL="0" indent="0">
                  <a:buNone/>
                </a:pPr>
                <a:r>
                  <a:rPr lang="en-US" sz="1800" b="1" dirty="0">
                    <a:solidFill>
                      <a:schemeClr val="tx1"/>
                    </a:solidFill>
                  </a:rPr>
                  <a:t>      actions: </a:t>
                </a:r>
                <a:r>
                  <a:rPr lang="en-US" sz="1800" dirty="0">
                    <a:solidFill>
                      <a:schemeClr val="tx1"/>
                    </a:solidFill>
                  </a:rPr>
                  <a:t>bounce</a:t>
                </a:r>
              </a:p>
              <a:p>
                <a:pPr marL="0" indent="0">
                  <a:buNone/>
                </a:pPr>
                <a:r>
                  <a:rPr lang="en-US" sz="1800" b="1" dirty="0">
                    <a:solidFill>
                      <a:schemeClr val="tx1"/>
                    </a:solidFill>
                  </a:rPr>
                  <a:t>      transitions:</a:t>
                </a:r>
              </a:p>
              <a:p>
                <a:pPr marL="0" indent="0">
                  <a:buNone/>
                </a:pPr>
                <a:r>
                  <a:rPr lang="en-US" sz="1800" b="1" dirty="0">
                    <a:solidFill>
                      <a:schemeClr val="tx1"/>
                    </a:solidFill>
                  </a:rPr>
                  <a:t>            </a:t>
                </a:r>
                <a:r>
                  <a:rPr lang="en-US" sz="1800" dirty="0">
                    <a:solidFill>
                      <a:schemeClr val="tx1"/>
                    </a:solidFill>
                  </a:rPr>
                  <a:t>bounce</a:t>
                </a:r>
              </a:p>
              <a:p>
                <a:pPr marL="0" indent="0">
                  <a:buNone/>
                </a:pPr>
                <a:r>
                  <a:rPr lang="en-US" sz="1800" b="1" dirty="0">
                    <a:solidFill>
                      <a:schemeClr val="tx1"/>
                    </a:solidFill>
                  </a:rPr>
                  <a:t>	pre </a:t>
                </a:r>
                <a:r>
                  <a:rPr lang="en-US" sz="1800" i="1" dirty="0">
                    <a:solidFill>
                      <a:schemeClr val="tx1"/>
                    </a:solidFill>
                  </a:rPr>
                  <a:t>x = 0 /\ v &lt; 0</a:t>
                </a:r>
              </a:p>
              <a:p>
                <a:pPr marL="0" indent="0">
                  <a:buNone/>
                </a:pPr>
                <a:r>
                  <a:rPr lang="en-US" sz="1800" b="1" dirty="0">
                    <a:solidFill>
                      <a:schemeClr val="tx1"/>
                    </a:solidFill>
                  </a:rPr>
                  <a:t>	eff </a:t>
                </a:r>
                <a:r>
                  <a:rPr lang="en-US" sz="1800" dirty="0">
                    <a:solidFill>
                      <a:schemeClr val="tx1"/>
                    </a:solidFill>
                  </a:rPr>
                  <a:t>v := -cv</a:t>
                </a:r>
              </a:p>
              <a:p>
                <a:pPr marL="0" indent="0">
                  <a:buNone/>
                </a:pPr>
                <a:r>
                  <a:rPr lang="en-US" sz="1800" b="1" dirty="0">
                    <a:solidFill>
                      <a:schemeClr val="tx1"/>
                    </a:solidFill>
                  </a:rPr>
                  <a:t>       trajectories:</a:t>
                </a:r>
              </a:p>
              <a:p>
                <a:pPr marL="0" indent="0">
                  <a:buNone/>
                </a:pPr>
                <a:r>
                  <a:rPr lang="en-US" sz="1800" b="1" dirty="0">
                    <a:solidFill>
                      <a:schemeClr val="tx1"/>
                    </a:solidFill>
                  </a:rPr>
                  <a:t>	</a:t>
                </a:r>
                <a:r>
                  <a:rPr lang="en-US" sz="1800" dirty="0">
                    <a:solidFill>
                      <a:schemeClr val="tx1"/>
                    </a:solidFill>
                  </a:rPr>
                  <a:t>Loc1</a:t>
                </a:r>
              </a:p>
              <a:p>
                <a:pPr marL="0" indent="0">
                  <a:buNone/>
                </a:pPr>
                <a:r>
                  <a:rPr lang="en-US" sz="1800" b="1" dirty="0"/>
                  <a:t>	</a:t>
                </a:r>
                <a:r>
                  <a:rPr lang="en-US" sz="1800" b="1" dirty="0">
                    <a:solidFill>
                      <a:schemeClr val="tx1"/>
                    </a:solidFill>
                  </a:rPr>
                  <a:t>evolve </a:t>
                </a:r>
                <a:r>
                  <a:rPr lang="en-US" sz="1800" dirty="0">
                    <a:solidFill>
                      <a:schemeClr val="tx1"/>
                    </a:solidFill>
                  </a:rPr>
                  <a:t>d(x) = v; d(v) = -g</a:t>
                </a:r>
              </a:p>
              <a:p>
                <a:pPr marL="0" indent="0">
                  <a:buNone/>
                </a:pPr>
                <a:r>
                  <a:rPr lang="en-US" sz="1800" b="1" dirty="0">
                    <a:solidFill>
                      <a:schemeClr val="tx1"/>
                    </a:solidFill>
                  </a:rPr>
                  <a:t>	invariant </a:t>
                </a:r>
                <a14:m>
                  <m:oMath xmlns:m="http://schemas.openxmlformats.org/officeDocument/2006/math">
                    <m:r>
                      <a:rPr lang="en-US" sz="1800" b="1" i="1">
                        <a:solidFill>
                          <a:schemeClr val="tx1"/>
                        </a:solidFill>
                        <a:latin typeface="Cambria Math"/>
                        <a:ea typeface="Cambria Math"/>
                      </a:rPr>
                      <m:t>𝒙</m:t>
                    </m:r>
                    <m:r>
                      <a:rPr lang="en-US" sz="1800" b="1" i="1">
                        <a:solidFill>
                          <a:schemeClr val="tx1"/>
                        </a:solidFill>
                        <a:latin typeface="Cambria Math"/>
                        <a:ea typeface="Cambria Math"/>
                      </a:rPr>
                      <m:t>≥</m:t>
                    </m:r>
                    <m:r>
                      <a:rPr lang="en-US" sz="1800" b="1" i="1">
                        <a:solidFill>
                          <a:schemeClr val="tx1"/>
                        </a:solidFill>
                        <a:latin typeface="Cambria Math"/>
                        <a:ea typeface="Cambria Math"/>
                      </a:rPr>
                      <m:t>𝟎</m:t>
                    </m:r>
                  </m:oMath>
                </a14:m>
                <a:endParaRPr lang="en-US" sz="1600" b="1" dirty="0">
                  <a:solidFill>
                    <a:schemeClr val="tx1"/>
                  </a:solidFill>
                </a:endParaRPr>
              </a:p>
              <a:p>
                <a:pPr marL="0" indent="0">
                  <a:buNone/>
                </a:pPr>
                <a:endParaRPr lang="en-US" sz="1800" b="1" dirty="0">
                  <a:solidFill>
                    <a:schemeClr val="tx1"/>
                  </a:solidFill>
                </a:endParaRPr>
              </a:p>
            </p:txBody>
          </p:sp>
        </mc:Choice>
        <mc:Fallback xmlns="">
          <p:sp>
            <p:nvSpPr>
              <p:cNvPr id="11" name="Content Placeholder 10"/>
              <p:cNvSpPr>
                <a:spLocks noGrp="1" noRot="1" noChangeAspect="1" noMove="1" noResize="1" noEditPoints="1" noAdjustHandles="1" noChangeArrowheads="1" noChangeShapeType="1" noTextEdit="1"/>
              </p:cNvSpPr>
              <p:nvPr>
                <p:ph sz="half" idx="1"/>
              </p:nvPr>
            </p:nvSpPr>
            <p:spPr>
              <a:xfrm>
                <a:off x="4800600" y="1600201"/>
                <a:ext cx="5486400" cy="4525963"/>
              </a:xfrm>
              <a:blipFill>
                <a:blip r:embed="rId3"/>
                <a:stretch>
                  <a:fillRect l="-924" t="-112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Oval 5"/>
              <p:cNvSpPr/>
              <p:nvPr/>
            </p:nvSpPr>
            <p:spPr>
              <a:xfrm>
                <a:off x="1972602" y="3593355"/>
                <a:ext cx="1600200" cy="1219200"/>
              </a:xfrm>
              <a:prstGeom prst="ellipse">
                <a:avLst/>
              </a:prstGeom>
            </p:spPr>
            <p:style>
              <a:lnRef idx="2">
                <a:schemeClr val="dk1"/>
              </a:lnRef>
              <a:fillRef idx="1">
                <a:schemeClr val="lt1"/>
              </a:fillRef>
              <a:effectRef idx="0">
                <a:schemeClr val="dk1"/>
              </a:effectRef>
              <a:fontRef idx="minor">
                <a:schemeClr val="dk1"/>
              </a:fontRef>
            </p:style>
            <p:txBody>
              <a:bodyPr lIns="0" tIns="0" rIns="0" bIns="0" rtlCol="0" anchor="ctr"/>
              <a:lstStyle/>
              <a:p>
                <a:pPr algn="ctr"/>
                <a:endParaRPr lang="en-US" dirty="0">
                  <a:solidFill>
                    <a:schemeClr val="tx1"/>
                  </a:solidFill>
                </a:endParaRPr>
              </a:p>
              <a:p>
                <a:pPr algn="ctr"/>
                <a:r>
                  <a:rPr lang="en-US" dirty="0" err="1">
                    <a:solidFill>
                      <a:schemeClr val="tx1"/>
                    </a:solidFill>
                  </a:rPr>
                  <a:t>Loc</a:t>
                </a:r>
                <a:r>
                  <a:rPr lang="en-US" dirty="0">
                    <a:solidFill>
                      <a:schemeClr val="tx1"/>
                    </a:solidFill>
                  </a:rPr>
                  <a:t> 1</a:t>
                </a:r>
              </a:p>
              <a:p>
                <a:pPr algn="ctr"/>
                <a14:m>
                  <m:oMathPara xmlns:m="http://schemas.openxmlformats.org/officeDocument/2006/math">
                    <m:oMathParaPr>
                      <m:jc m:val="centerGroup"/>
                    </m:oMathParaPr>
                    <m:oMath xmlns:m="http://schemas.openxmlformats.org/officeDocument/2006/math">
                      <m:r>
                        <a:rPr lang="en-US" sz="1400" i="1">
                          <a:solidFill>
                            <a:schemeClr val="tx1"/>
                          </a:solidFill>
                          <a:latin typeface="Cambria Math"/>
                        </a:rPr>
                        <m:t>𝑑</m:t>
                      </m:r>
                      <m:d>
                        <m:dPr>
                          <m:ctrlPr>
                            <a:rPr lang="en-US" sz="1400" i="1">
                              <a:solidFill>
                                <a:schemeClr val="tx1"/>
                              </a:solidFill>
                              <a:latin typeface="Cambria Math" panose="02040503050406030204" pitchFamily="18" charset="0"/>
                            </a:rPr>
                          </m:ctrlPr>
                        </m:dPr>
                        <m:e>
                          <m:r>
                            <a:rPr lang="en-US" sz="1400" i="1">
                              <a:solidFill>
                                <a:schemeClr val="tx1"/>
                              </a:solidFill>
                              <a:latin typeface="Cambria Math"/>
                            </a:rPr>
                            <m:t>𝑥</m:t>
                          </m:r>
                        </m:e>
                      </m:d>
                      <m:r>
                        <a:rPr lang="en-US" sz="1400" i="1">
                          <a:solidFill>
                            <a:schemeClr val="tx1"/>
                          </a:solidFill>
                          <a:latin typeface="Cambria Math"/>
                        </a:rPr>
                        <m:t>=</m:t>
                      </m:r>
                      <m:r>
                        <a:rPr lang="en-US" sz="1400" i="1">
                          <a:solidFill>
                            <a:schemeClr val="tx1"/>
                          </a:solidFill>
                          <a:latin typeface="Cambria Math"/>
                        </a:rPr>
                        <m:t>𝑣</m:t>
                      </m:r>
                    </m:oMath>
                  </m:oMathPara>
                </a14:m>
                <a:endParaRPr lang="en-US" sz="1400" i="1" dirty="0">
                  <a:solidFill>
                    <a:schemeClr val="tx1"/>
                  </a:solidFill>
                  <a:latin typeface="Cambria Math"/>
                </a:endParaRPr>
              </a:p>
              <a:p>
                <a:pPr algn="ctr"/>
                <a14:m>
                  <m:oMathPara xmlns:m="http://schemas.openxmlformats.org/officeDocument/2006/math">
                    <m:oMathParaPr>
                      <m:jc m:val="centerGroup"/>
                    </m:oMathParaPr>
                    <m:oMath xmlns:m="http://schemas.openxmlformats.org/officeDocument/2006/math">
                      <m:r>
                        <a:rPr lang="en-US" sz="1400" i="1">
                          <a:solidFill>
                            <a:schemeClr val="tx1"/>
                          </a:solidFill>
                          <a:latin typeface="Cambria Math"/>
                        </a:rPr>
                        <m:t>𝑑</m:t>
                      </m:r>
                      <m:d>
                        <m:dPr>
                          <m:ctrlPr>
                            <a:rPr lang="en-US" sz="1400" i="1">
                              <a:solidFill>
                                <a:schemeClr val="tx1"/>
                              </a:solidFill>
                              <a:latin typeface="Cambria Math" panose="02040503050406030204" pitchFamily="18" charset="0"/>
                            </a:rPr>
                          </m:ctrlPr>
                        </m:dPr>
                        <m:e>
                          <m:r>
                            <a:rPr lang="en-US" sz="1400" i="1">
                              <a:solidFill>
                                <a:schemeClr val="tx1"/>
                              </a:solidFill>
                              <a:latin typeface="Cambria Math"/>
                            </a:rPr>
                            <m:t>𝑣</m:t>
                          </m:r>
                        </m:e>
                      </m:d>
                      <m:r>
                        <a:rPr lang="en-US" sz="1400" i="1">
                          <a:solidFill>
                            <a:schemeClr val="tx1"/>
                          </a:solidFill>
                          <a:latin typeface="Cambria Math"/>
                        </a:rPr>
                        <m:t>=−</m:t>
                      </m:r>
                      <m:r>
                        <a:rPr lang="en-US" sz="1400" i="1">
                          <a:solidFill>
                            <a:schemeClr val="tx1"/>
                          </a:solidFill>
                          <a:latin typeface="Cambria Math"/>
                        </a:rPr>
                        <m:t>𝑔</m:t>
                      </m:r>
                    </m:oMath>
                  </m:oMathPara>
                </a14:m>
                <a:endParaRPr lang="en-US" sz="1400" dirty="0">
                  <a:solidFill>
                    <a:schemeClr val="tx1"/>
                  </a:solidFill>
                </a:endParaRPr>
              </a:p>
              <a:p>
                <a:pPr algn="ctr"/>
                <a14:m>
                  <m:oMathPara xmlns:m="http://schemas.openxmlformats.org/officeDocument/2006/math">
                    <m:oMathParaPr>
                      <m:jc m:val="centerGroup"/>
                    </m:oMathParaPr>
                    <m:oMath xmlns:m="http://schemas.openxmlformats.org/officeDocument/2006/math">
                      <m:r>
                        <a:rPr lang="en-US" sz="1400" b="1" i="1">
                          <a:solidFill>
                            <a:schemeClr val="tx1"/>
                          </a:solidFill>
                          <a:latin typeface="Cambria Math"/>
                          <a:ea typeface="Cambria Math"/>
                        </a:rPr>
                        <m:t>𝒙</m:t>
                      </m:r>
                      <m:r>
                        <a:rPr lang="en-US" sz="1400" b="1" i="1">
                          <a:solidFill>
                            <a:schemeClr val="tx1"/>
                          </a:solidFill>
                          <a:latin typeface="Cambria Math"/>
                          <a:ea typeface="Cambria Math"/>
                        </a:rPr>
                        <m:t>≥</m:t>
                      </m:r>
                      <m:r>
                        <a:rPr lang="en-US" sz="1400" b="1" i="1">
                          <a:solidFill>
                            <a:schemeClr val="tx1"/>
                          </a:solidFill>
                          <a:latin typeface="Cambria Math"/>
                          <a:ea typeface="Cambria Math"/>
                        </a:rPr>
                        <m:t>𝟎</m:t>
                      </m:r>
                    </m:oMath>
                  </m:oMathPara>
                </a14:m>
                <a:endParaRPr lang="en-US" sz="1200" b="1" dirty="0">
                  <a:solidFill>
                    <a:schemeClr val="tx1"/>
                  </a:solidFill>
                </a:endParaRPr>
              </a:p>
              <a:p>
                <a:pPr algn="ctr"/>
                <a:endParaRPr lang="en-US" dirty="0">
                  <a:solidFill>
                    <a:schemeClr val="tx1"/>
                  </a:solidFill>
                </a:endParaRPr>
              </a:p>
              <a:p>
                <a:pPr algn="ctr"/>
                <a:endParaRPr lang="en-US" dirty="0">
                  <a:solidFill>
                    <a:schemeClr val="tx1"/>
                  </a:solidFill>
                </a:endParaRPr>
              </a:p>
            </p:txBody>
          </p:sp>
        </mc:Choice>
        <mc:Fallback xmlns="">
          <p:sp>
            <p:nvSpPr>
              <p:cNvPr id="6" name="Oval 5"/>
              <p:cNvSpPr>
                <a:spLocks noRot="1" noChangeAspect="1" noMove="1" noResize="1" noEditPoints="1" noAdjustHandles="1" noChangeArrowheads="1" noChangeShapeType="1" noTextEdit="1"/>
              </p:cNvSpPr>
              <p:nvPr/>
            </p:nvSpPr>
            <p:spPr>
              <a:xfrm>
                <a:off x="1972602" y="3593355"/>
                <a:ext cx="1600200" cy="1219200"/>
              </a:xfrm>
              <a:prstGeom prst="ellipse">
                <a:avLst/>
              </a:prstGeom>
              <a:blipFill>
                <a:blip r:embed="rId4"/>
                <a:stretch>
                  <a:fillRect t="-5102"/>
                </a:stretch>
              </a:blipFill>
            </p:spPr>
            <p:txBody>
              <a:bodyPr/>
              <a:lstStyle/>
              <a:p>
                <a:r>
                  <a:rPr lang="en-US">
                    <a:noFill/>
                  </a:rPr>
                  <a:t> </a:t>
                </a:r>
              </a:p>
            </p:txBody>
          </p:sp>
        </mc:Fallback>
      </mc:AlternateContent>
      <p:cxnSp>
        <p:nvCxnSpPr>
          <p:cNvPr id="8" name="Curved Connector 7"/>
          <p:cNvCxnSpPr>
            <a:stCxn id="6" idx="1"/>
            <a:endCxn id="6" idx="7"/>
          </p:cNvCxnSpPr>
          <p:nvPr/>
        </p:nvCxnSpPr>
        <p:spPr>
          <a:xfrm rot="5400000" flipH="1" flipV="1">
            <a:off x="2772702" y="3206147"/>
            <a:ext cx="12700" cy="1131512"/>
          </a:xfrm>
          <a:prstGeom prst="curvedConnector3">
            <a:avLst>
              <a:gd name="adj1" fmla="val 5213583"/>
            </a:avLst>
          </a:prstGeom>
          <a:ln>
            <a:tailEnd type="arrow"/>
          </a:ln>
        </p:spPr>
        <p:style>
          <a:lnRef idx="2">
            <a:schemeClr val="dk1"/>
          </a:lnRef>
          <a:fillRef idx="0">
            <a:schemeClr val="dk1"/>
          </a:fillRef>
          <a:effectRef idx="1">
            <a:schemeClr val="dk1"/>
          </a:effectRef>
          <a:fontRef idx="minor">
            <a:schemeClr val="tx1"/>
          </a:fontRef>
        </p:style>
      </p:cxnSp>
      <p:sp>
        <p:nvSpPr>
          <p:cNvPr id="15" name="TextBox 14"/>
          <p:cNvSpPr txBox="1"/>
          <p:nvPr/>
        </p:nvSpPr>
        <p:spPr>
          <a:xfrm>
            <a:off x="916349" y="5846543"/>
            <a:ext cx="3657600" cy="646331"/>
          </a:xfrm>
          <a:prstGeom prst="rect">
            <a:avLst/>
          </a:prstGeom>
          <a:noFill/>
        </p:spPr>
        <p:txBody>
          <a:bodyPr wrap="square" rtlCol="0">
            <a:spAutoFit/>
          </a:bodyPr>
          <a:lstStyle/>
          <a:p>
            <a:r>
              <a:rPr lang="en-US" dirty="0"/>
              <a:t>Graphical Representation used in many articles</a:t>
            </a:r>
          </a:p>
        </p:txBody>
      </p:sp>
      <p:sp>
        <p:nvSpPr>
          <p:cNvPr id="14" name="Rectangle 13"/>
          <p:cNvSpPr/>
          <p:nvPr/>
        </p:nvSpPr>
        <p:spPr>
          <a:xfrm>
            <a:off x="2060482" y="2124599"/>
            <a:ext cx="1350050" cy="1477328"/>
          </a:xfrm>
          <a:prstGeom prst="rect">
            <a:avLst/>
          </a:prstGeom>
        </p:spPr>
        <p:txBody>
          <a:bodyPr wrap="none">
            <a:spAutoFit/>
          </a:bodyPr>
          <a:lstStyle/>
          <a:p>
            <a:pPr algn="ctr"/>
            <a:r>
              <a:rPr lang="en-US" dirty="0"/>
              <a:t>bounce</a:t>
            </a:r>
            <a:endParaRPr lang="en-US" i="1" dirty="0"/>
          </a:p>
          <a:p>
            <a:pPr algn="ctr"/>
            <a:r>
              <a:rPr lang="en-US" i="1" dirty="0"/>
              <a:t>x = 0 /\ v &lt; 0</a:t>
            </a:r>
          </a:p>
          <a:p>
            <a:pPr algn="ctr"/>
            <a:r>
              <a:rPr lang="en-US" i="1" dirty="0"/>
              <a:t>v’ := -cv</a:t>
            </a:r>
          </a:p>
          <a:p>
            <a:pPr algn="ctr"/>
            <a:endParaRPr lang="en-US" dirty="0"/>
          </a:p>
          <a:p>
            <a:pPr algn="ctr"/>
            <a:endParaRPr lang="en-US" dirty="0"/>
          </a:p>
        </p:txBody>
      </p:sp>
      <p:cxnSp>
        <p:nvCxnSpPr>
          <p:cNvPr id="22" name="Straight Arrow Connector 21"/>
          <p:cNvCxnSpPr>
            <a:endCxn id="6" idx="2"/>
          </p:cNvCxnSpPr>
          <p:nvPr/>
        </p:nvCxnSpPr>
        <p:spPr>
          <a:xfrm>
            <a:off x="1439202" y="4202955"/>
            <a:ext cx="5334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23" name="Rectangle 22"/>
          <p:cNvSpPr/>
          <p:nvPr/>
        </p:nvSpPr>
        <p:spPr>
          <a:xfrm>
            <a:off x="1019317" y="4294123"/>
            <a:ext cx="636713" cy="369332"/>
          </a:xfrm>
          <a:prstGeom prst="rect">
            <a:avLst/>
          </a:prstGeom>
        </p:spPr>
        <p:txBody>
          <a:bodyPr wrap="none">
            <a:spAutoFit/>
          </a:bodyPr>
          <a:lstStyle/>
          <a:p>
            <a:r>
              <a:rPr lang="en-US" dirty="0"/>
              <a:t>x:= h</a:t>
            </a:r>
          </a:p>
        </p:txBody>
      </p:sp>
      <p:sp>
        <p:nvSpPr>
          <p:cNvPr id="3" name="Footer Placeholder 2"/>
          <p:cNvSpPr>
            <a:spLocks noGrp="1"/>
          </p:cNvSpPr>
          <p:nvPr>
            <p:ph type="ftr" sz="quarter" idx="11"/>
          </p:nvPr>
        </p:nvSpPr>
        <p:spPr/>
        <p:txBody>
          <a:bodyPr/>
          <a:lstStyle/>
          <a:p>
            <a:r>
              <a:rPr lang="en-US" dirty="0"/>
              <a:t>Lecture Slides </a:t>
            </a:r>
            <a:r>
              <a:rPr lang="de-DE" dirty="0" err="1"/>
              <a:t>by</a:t>
            </a:r>
            <a:r>
              <a:rPr lang="de-DE" dirty="0"/>
              <a:t> </a:t>
            </a:r>
            <a:r>
              <a:rPr lang="en-US" dirty="0"/>
              <a:t>Sayan Mitra</a:t>
            </a:r>
            <a:r>
              <a:rPr lang="de-DE" dirty="0"/>
              <a:t> </a:t>
            </a:r>
            <a:r>
              <a:rPr lang="de-DE" dirty="0" err="1"/>
              <a:t>mitras@illinois.edu</a:t>
            </a:r>
            <a:endParaRPr lang="en-US" dirty="0"/>
          </a:p>
        </p:txBody>
      </p:sp>
      <p:sp>
        <p:nvSpPr>
          <p:cNvPr id="4" name="Rectangle 3">
            <a:extLst>
              <a:ext uri="{FF2B5EF4-FFF2-40B4-BE49-F238E27FC236}">
                <a16:creationId xmlns:a16="http://schemas.microsoft.com/office/drawing/2014/main" id="{C24F3E2E-D247-8B4E-A245-B00FC243FC2D}"/>
              </a:ext>
            </a:extLst>
          </p:cNvPr>
          <p:cNvSpPr/>
          <p:nvPr/>
        </p:nvSpPr>
        <p:spPr>
          <a:xfrm>
            <a:off x="9824720" y="4812555"/>
            <a:ext cx="1473200" cy="1293605"/>
          </a:xfrm>
          <a:prstGeom prst="rect">
            <a:avLst/>
          </a:prstGeom>
          <a:solidFill>
            <a:schemeClr val="bg1">
              <a:lumMod val="75000"/>
            </a:schemeClr>
          </a:solidFill>
          <a:ln>
            <a:noFill/>
          </a:ln>
        </p:spPr>
        <p:style>
          <a:lnRef idx="1">
            <a:schemeClr val="dk1"/>
          </a:lnRef>
          <a:fillRef idx="2">
            <a:schemeClr val="dk1"/>
          </a:fillRef>
          <a:effectRef idx="1">
            <a:schemeClr val="dk1"/>
          </a:effectRef>
          <a:fontRef idx="minor">
            <a:schemeClr val="dk1"/>
          </a:fontRef>
        </p:style>
        <p:txBody>
          <a:bodyPr rtlCol="0" anchor="ctr"/>
          <a:lstStyle/>
          <a:p>
            <a:pPr algn="ctr"/>
            <a:r>
              <a:rPr lang="en-US" sz="1400" dirty="0"/>
              <a:t>mode invariant, not to be confused with invariants of the automaton</a:t>
            </a:r>
          </a:p>
        </p:txBody>
      </p:sp>
      <p:cxnSp>
        <p:nvCxnSpPr>
          <p:cNvPr id="7" name="Straight Arrow Connector 6">
            <a:extLst>
              <a:ext uri="{FF2B5EF4-FFF2-40B4-BE49-F238E27FC236}">
                <a16:creationId xmlns:a16="http://schemas.microsoft.com/office/drawing/2014/main" id="{2069887C-AE55-6F47-8DC8-DB07A46E0A50}"/>
              </a:ext>
            </a:extLst>
          </p:cNvPr>
          <p:cNvCxnSpPr>
            <a:stCxn id="4" idx="1"/>
          </p:cNvCxnSpPr>
          <p:nvPr/>
        </p:nvCxnSpPr>
        <p:spPr>
          <a:xfrm flipH="1">
            <a:off x="7498080" y="5459358"/>
            <a:ext cx="2326640" cy="57522"/>
          </a:xfrm>
          <a:prstGeom prst="straightConnector1">
            <a:avLst/>
          </a:prstGeom>
          <a:ln w="38100">
            <a:solidFill>
              <a:schemeClr val="bg1">
                <a:lumMod val="65000"/>
              </a:schemeClr>
            </a:solidFill>
            <a:tailEnd type="triangle"/>
          </a:ln>
        </p:spPr>
        <p:style>
          <a:lnRef idx="1">
            <a:schemeClr val="dk1"/>
          </a:lnRef>
          <a:fillRef idx="2">
            <a:schemeClr val="dk1"/>
          </a:fillRef>
          <a:effectRef idx="1">
            <a:schemeClr val="dk1"/>
          </a:effectRef>
          <a:fontRef idx="minor">
            <a:schemeClr val="dk1"/>
          </a:fontRef>
        </p:style>
      </p:cxnSp>
    </p:spTree>
    <p:extLst>
      <p:ext uri="{BB962C8B-B14F-4D97-AF65-F5344CB8AC3E}">
        <p14:creationId xmlns:p14="http://schemas.microsoft.com/office/powerpoint/2010/main" val="2440445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1">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1">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Recall from Lecture 1. language defines an automaton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825625"/>
                <a:ext cx="6716486" cy="4863042"/>
              </a:xfrm>
            </p:spPr>
            <p:txBody>
              <a:bodyPr>
                <a:normAutofit/>
              </a:bodyPr>
              <a:lstStyle/>
              <a:p>
                <a:pPr marL="0" indent="0">
                  <a:buNone/>
                </a:pPr>
                <a:r>
                  <a:rPr lang="en-US" sz="2400" b="0" dirty="0">
                    <a:latin typeface="+mj-lt"/>
                    <a:ea typeface="Cambria Math" panose="02040503050406030204" pitchFamily="18" charset="0"/>
                  </a:rPr>
                  <a:t>An </a:t>
                </a:r>
                <a:r>
                  <a:rPr lang="en-US" sz="2400" b="1" dirty="0">
                    <a:latin typeface="+mj-lt"/>
                    <a:ea typeface="Cambria Math" panose="02040503050406030204" pitchFamily="18" charset="0"/>
                  </a:rPr>
                  <a:t>automaton</a:t>
                </a:r>
                <a:r>
                  <a:rPr lang="en-US" sz="2400" b="0" dirty="0">
                    <a:latin typeface="+mj-lt"/>
                    <a:ea typeface="Cambria Math" panose="02040503050406030204" pitchFamily="18" charset="0"/>
                  </a:rPr>
                  <a:t> is a tuple </a:t>
                </a:r>
                <a14:m>
                  <m:oMath xmlns:m="http://schemas.openxmlformats.org/officeDocument/2006/math">
                    <m:r>
                      <a:rPr lang="en-US" sz="2400" b="0" i="1" smtClean="0">
                        <a:latin typeface="Cambria Math" panose="02040503050406030204" pitchFamily="18" charset="0"/>
                        <a:ea typeface="Cambria Math" panose="02040503050406030204" pitchFamily="18" charset="0"/>
                      </a:rPr>
                      <m:t>𝒜</m:t>
                    </m:r>
                    <m:r>
                      <a:rPr lang="en-US" sz="2400" b="0" i="1" smtClean="0">
                        <a:latin typeface="Cambria Math" panose="02040503050406030204" pitchFamily="18" charset="0"/>
                      </a:rPr>
                      <m:t>=〈</m:t>
                    </m:r>
                    <m:r>
                      <a:rPr lang="en-US" sz="2400" b="0" i="1" smtClean="0">
                        <a:latin typeface="Cambria Math" panose="02040503050406030204" pitchFamily="18" charset="0"/>
                      </a:rPr>
                      <m:t>𝑋</m:t>
                    </m:r>
                    <m:r>
                      <a:rPr lang="en-US" sz="2400" b="0" i="1" smtClean="0">
                        <a:latin typeface="Cambria Math" panose="02040503050406030204" pitchFamily="18" charset="0"/>
                      </a:rPr>
                      <m:t>,</m:t>
                    </m:r>
                    <m:r>
                      <m:rPr>
                        <m:sty m:val="p"/>
                      </m:rPr>
                      <a:rPr lang="en-US" sz="2400" b="0" i="0" smtClean="0">
                        <a:latin typeface="Cambria Math" panose="02040503050406030204" pitchFamily="18" charset="0"/>
                      </a:rPr>
                      <m:t>Θ</m:t>
                    </m:r>
                    <m:r>
                      <a:rPr lang="en-US" sz="2400" b="0" i="1" smtClean="0">
                        <a:latin typeface="Cambria Math" panose="02040503050406030204" pitchFamily="18" charset="0"/>
                      </a:rPr>
                      <m:t>, </m:t>
                    </m:r>
                    <m:r>
                      <a:rPr lang="en-US" sz="2400" b="0" i="1" smtClean="0">
                        <a:latin typeface="Cambria Math" panose="02040503050406030204" pitchFamily="18" charset="0"/>
                      </a:rPr>
                      <m:t>𝐴</m:t>
                    </m:r>
                    <m:r>
                      <a:rPr lang="en-US" sz="2400" b="0" i="1" smtClean="0">
                        <a:latin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𝒟</m:t>
                    </m:r>
                    <m:r>
                      <a:rPr lang="en-US" sz="2400" b="0" i="1" smtClean="0">
                        <a:latin typeface="Cambria Math" panose="02040503050406030204" pitchFamily="18" charset="0"/>
                        <a:ea typeface="Cambria Math" panose="02040503050406030204" pitchFamily="18" charset="0"/>
                      </a:rPr>
                      <m:t>〉</m:t>
                    </m:r>
                  </m:oMath>
                </a14:m>
                <a:r>
                  <a:rPr lang="en-US" sz="2400" dirty="0">
                    <a:latin typeface="+mj-lt"/>
                  </a:rPr>
                  <a:t> where</a:t>
                </a:r>
              </a:p>
              <a:p>
                <a14:m>
                  <m:oMath xmlns:m="http://schemas.openxmlformats.org/officeDocument/2006/math">
                    <m:r>
                      <a:rPr lang="en-US" sz="2400" b="0" i="1" smtClean="0">
                        <a:latin typeface="Cambria Math" panose="02040503050406030204" pitchFamily="18" charset="0"/>
                      </a:rPr>
                      <m:t>𝑋</m:t>
                    </m:r>
                  </m:oMath>
                </a14:m>
                <a:r>
                  <a:rPr lang="en-US" sz="2400" dirty="0">
                    <a:latin typeface="+mj-lt"/>
                  </a:rPr>
                  <a:t> is a set of names of variables; each variable </a:t>
                </a:r>
                <a14:m>
                  <m:oMath xmlns:m="http://schemas.openxmlformats.org/officeDocument/2006/math">
                    <m:r>
                      <a:rPr lang="en-US" sz="2400" b="0" i="1" smtClean="0">
                        <a:latin typeface="Cambria Math" panose="02040503050406030204" pitchFamily="18" charset="0"/>
                      </a:rPr>
                      <m:t>𝑥</m:t>
                    </m:r>
                    <m:r>
                      <a:rPr lang="en-US" sz="2400" b="0" i="1" smtClean="0">
                        <a:latin typeface="Cambria Math" panose="02040503050406030204" pitchFamily="18" charset="0"/>
                      </a:rPr>
                      <m:t>∈</m:t>
                    </m:r>
                    <m:r>
                      <a:rPr lang="en-US" sz="2400" b="0" i="1" smtClean="0">
                        <a:latin typeface="Cambria Math" panose="02040503050406030204" pitchFamily="18" charset="0"/>
                      </a:rPr>
                      <m:t>𝑋</m:t>
                    </m:r>
                    <m:r>
                      <a:rPr lang="en-US" sz="2400" b="0" i="1" smtClean="0">
                        <a:latin typeface="Cambria Math" panose="02040503050406030204" pitchFamily="18" charset="0"/>
                      </a:rPr>
                      <m:t> </m:t>
                    </m:r>
                  </m:oMath>
                </a14:m>
                <a:r>
                  <a:rPr lang="en-US" sz="2400" dirty="0">
                    <a:latin typeface="+mj-lt"/>
                  </a:rPr>
                  <a:t>is associated with a type, </a:t>
                </a:r>
                <a14:m>
                  <m:oMath xmlns:m="http://schemas.openxmlformats.org/officeDocument/2006/math">
                    <m:r>
                      <a:rPr lang="en-US" sz="2400" b="0" i="1" smtClean="0">
                        <a:latin typeface="Cambria Math" panose="02040503050406030204" pitchFamily="18" charset="0"/>
                      </a:rPr>
                      <m:t>𝑡𝑦𝑝𝑒</m:t>
                    </m:r>
                    <m:r>
                      <a:rPr lang="en-US" sz="2400" b="0" i="1" smtClean="0">
                        <a:latin typeface="Cambria Math" panose="02040503050406030204" pitchFamily="18" charset="0"/>
                      </a:rPr>
                      <m:t>(</m:t>
                    </m:r>
                    <m:r>
                      <a:rPr lang="en-US" sz="2400" b="0" i="1" smtClean="0">
                        <a:latin typeface="Cambria Math" panose="02040503050406030204" pitchFamily="18" charset="0"/>
                      </a:rPr>
                      <m:t>𝑥</m:t>
                    </m:r>
                    <m:r>
                      <a:rPr lang="en-US" sz="2400" b="0" i="1" smtClean="0">
                        <a:latin typeface="Cambria Math" panose="02040503050406030204" pitchFamily="18" charset="0"/>
                      </a:rPr>
                      <m:t>)</m:t>
                    </m:r>
                  </m:oMath>
                </a14:m>
                <a:endParaRPr lang="en-US" sz="2400" dirty="0">
                  <a:latin typeface="+mj-lt"/>
                </a:endParaRPr>
              </a:p>
              <a:p>
                <a:pPr lvl="1"/>
                <a:r>
                  <a:rPr lang="en-US" sz="2000" dirty="0">
                    <a:latin typeface="+mj-lt"/>
                  </a:rPr>
                  <a:t>A </a:t>
                </a:r>
                <a:r>
                  <a:rPr lang="en-US" sz="2000" b="1" dirty="0">
                    <a:latin typeface="+mj-lt"/>
                  </a:rPr>
                  <a:t>valuation</a:t>
                </a:r>
                <a:r>
                  <a:rPr lang="en-US" sz="2000" dirty="0">
                    <a:latin typeface="+mj-lt"/>
                  </a:rPr>
                  <a:t> for </a:t>
                </a:r>
                <a14:m>
                  <m:oMath xmlns:m="http://schemas.openxmlformats.org/officeDocument/2006/math">
                    <m:r>
                      <a:rPr lang="en-US" sz="2000" b="0" i="1" smtClean="0">
                        <a:latin typeface="Cambria Math" panose="02040503050406030204" pitchFamily="18" charset="0"/>
                      </a:rPr>
                      <m:t>𝑋</m:t>
                    </m:r>
                  </m:oMath>
                </a14:m>
                <a:r>
                  <a:rPr lang="en-US" sz="2000" dirty="0">
                    <a:latin typeface="+mj-lt"/>
                  </a:rPr>
                  <a:t> maps each variable in X to its type</a:t>
                </a:r>
              </a:p>
              <a:p>
                <a:pPr lvl="1"/>
                <a:r>
                  <a:rPr lang="en-US" sz="2000" dirty="0">
                    <a:latin typeface="+mj-lt"/>
                  </a:rPr>
                  <a:t>Set of all valuations:</a:t>
                </a:r>
                <a14:m>
                  <m:oMath xmlns:m="http://schemas.openxmlformats.org/officeDocument/2006/math">
                    <m:r>
                      <a:rPr lang="en-US" sz="2000" b="0" i="1" smtClean="0">
                        <a:latin typeface="Cambria Math" panose="02040503050406030204" pitchFamily="18" charset="0"/>
                      </a:rPr>
                      <m:t>𝑣𝑎𝑙</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𝑋</m:t>
                        </m:r>
                      </m:e>
                    </m:d>
                  </m:oMath>
                </a14:m>
                <a:r>
                  <a:rPr lang="en-US" sz="2000" dirty="0">
                    <a:latin typeface="+mj-lt"/>
                  </a:rPr>
                  <a:t> this is sometimes identified as the </a:t>
                </a:r>
                <a:r>
                  <a:rPr lang="en-US" sz="2000" b="1" dirty="0">
                    <a:latin typeface="+mj-lt"/>
                  </a:rPr>
                  <a:t>state space </a:t>
                </a:r>
                <a:r>
                  <a:rPr lang="en-US" sz="2000" dirty="0">
                    <a:latin typeface="+mj-lt"/>
                  </a:rPr>
                  <a:t>of the automaton</a:t>
                </a:r>
              </a:p>
              <a:p>
                <a14:m>
                  <m:oMath xmlns:m="http://schemas.openxmlformats.org/officeDocument/2006/math">
                    <m:r>
                      <m:rPr>
                        <m:sty m:val="p"/>
                      </m:rPr>
                      <a:rPr lang="en-US" sz="2400" b="0" i="0" smtClean="0">
                        <a:latin typeface="Cambria Math" panose="02040503050406030204" pitchFamily="18" charset="0"/>
                      </a:rPr>
                      <m:t>Θ</m:t>
                    </m:r>
                    <m:r>
                      <a:rPr lang="en-US" sz="2400" b="0" i="1" smtClean="0">
                        <a:latin typeface="Cambria Math" panose="02040503050406030204" pitchFamily="18" charset="0"/>
                      </a:rPr>
                      <m:t>⊆</m:t>
                    </m:r>
                    <m:r>
                      <a:rPr lang="en-US" sz="2400" b="0" i="1" smtClean="0">
                        <a:latin typeface="Cambria Math" panose="02040503050406030204" pitchFamily="18" charset="0"/>
                      </a:rPr>
                      <m:t>𝑣𝑎𝑙</m:t>
                    </m:r>
                    <m:r>
                      <a:rPr lang="en-US" sz="2400" b="0" i="1" smtClean="0">
                        <a:latin typeface="Cambria Math" panose="02040503050406030204" pitchFamily="18" charset="0"/>
                      </a:rPr>
                      <m:t>(</m:t>
                    </m:r>
                    <m:r>
                      <a:rPr lang="en-US" sz="2400" b="0" i="1" smtClean="0">
                        <a:latin typeface="Cambria Math" panose="02040503050406030204" pitchFamily="18" charset="0"/>
                      </a:rPr>
                      <m:t>𝑋</m:t>
                    </m:r>
                    <m:r>
                      <a:rPr lang="en-US" sz="2400" b="0" i="1" smtClean="0">
                        <a:latin typeface="Cambria Math" panose="02040503050406030204" pitchFamily="18" charset="0"/>
                      </a:rPr>
                      <m:t>)</m:t>
                    </m:r>
                  </m:oMath>
                </a14:m>
                <a:r>
                  <a:rPr lang="en-US" sz="2400" dirty="0">
                    <a:latin typeface="+mj-lt"/>
                  </a:rPr>
                  <a:t> is the set of </a:t>
                </a:r>
                <a:r>
                  <a:rPr lang="en-US" sz="2400" b="1" dirty="0">
                    <a:latin typeface="+mj-lt"/>
                  </a:rPr>
                  <a:t>initial</a:t>
                </a:r>
                <a:r>
                  <a:rPr lang="en-US" sz="2400" dirty="0">
                    <a:latin typeface="+mj-lt"/>
                  </a:rPr>
                  <a:t> or </a:t>
                </a:r>
                <a:r>
                  <a:rPr lang="en-US" sz="2400" b="1" dirty="0">
                    <a:latin typeface="+mj-lt"/>
                  </a:rPr>
                  <a:t>start states</a:t>
                </a:r>
              </a:p>
              <a:p>
                <a14:m>
                  <m:oMath xmlns:m="http://schemas.openxmlformats.org/officeDocument/2006/math">
                    <m:r>
                      <a:rPr lang="en-US" sz="2400" b="0" i="1" smtClean="0">
                        <a:latin typeface="Cambria Math" panose="02040503050406030204" pitchFamily="18" charset="0"/>
                      </a:rPr>
                      <m:t>𝐴</m:t>
                    </m:r>
                  </m:oMath>
                </a14:m>
                <a:r>
                  <a:rPr lang="en-US" sz="2400" dirty="0">
                    <a:latin typeface="+mj-lt"/>
                  </a:rPr>
                  <a:t> is a set of names of </a:t>
                </a:r>
                <a:r>
                  <a:rPr lang="en-US" sz="2400" b="1" dirty="0">
                    <a:latin typeface="+mj-lt"/>
                  </a:rPr>
                  <a:t>actions</a:t>
                </a:r>
                <a:r>
                  <a:rPr lang="en-US" sz="2400" dirty="0">
                    <a:latin typeface="+mj-lt"/>
                  </a:rPr>
                  <a:t> or </a:t>
                </a:r>
                <a:r>
                  <a:rPr lang="en-US" sz="2400" b="1" dirty="0">
                    <a:latin typeface="+mj-lt"/>
                  </a:rPr>
                  <a:t>labels</a:t>
                </a:r>
              </a:p>
              <a:p>
                <a14:m>
                  <m:oMath xmlns:m="http://schemas.openxmlformats.org/officeDocument/2006/math">
                    <m:r>
                      <a:rPr lang="en-US" sz="2400" i="1" smtClean="0">
                        <a:latin typeface="Cambria Math" panose="02040503050406030204" pitchFamily="18" charset="0"/>
                        <a:ea typeface="Cambria Math" panose="02040503050406030204" pitchFamily="18" charset="0"/>
                      </a:rPr>
                      <m:t>𝒟</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𝑣𝑎𝑙</m:t>
                    </m:r>
                    <m:d>
                      <m:dPr>
                        <m:ctrlPr>
                          <a:rPr lang="en-US" sz="2400" b="0" i="1" smtClean="0">
                            <a:latin typeface="Cambria Math" panose="02040503050406030204" pitchFamily="18" charset="0"/>
                            <a:ea typeface="Cambria Math" panose="02040503050406030204" pitchFamily="18" charset="0"/>
                          </a:rPr>
                        </m:ctrlPr>
                      </m:dPr>
                      <m:e>
                        <m:r>
                          <a:rPr lang="en-US" sz="2400" b="0" i="1" smtClean="0">
                            <a:latin typeface="Cambria Math" panose="02040503050406030204" pitchFamily="18" charset="0"/>
                            <a:ea typeface="Cambria Math" panose="02040503050406030204" pitchFamily="18" charset="0"/>
                          </a:rPr>
                          <m:t>𝑋</m:t>
                        </m:r>
                      </m:e>
                    </m:d>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𝐴</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𝑣𝑎𝑙</m:t>
                    </m:r>
                    <m:d>
                      <m:dPr>
                        <m:ctrlPr>
                          <a:rPr lang="en-US" sz="2400" b="0" i="1" smtClean="0">
                            <a:latin typeface="Cambria Math" panose="02040503050406030204" pitchFamily="18" charset="0"/>
                            <a:ea typeface="Cambria Math" panose="02040503050406030204" pitchFamily="18" charset="0"/>
                          </a:rPr>
                        </m:ctrlPr>
                      </m:dPr>
                      <m:e>
                        <m:r>
                          <a:rPr lang="en-US" sz="2400" b="0" i="1" smtClean="0">
                            <a:latin typeface="Cambria Math" panose="02040503050406030204" pitchFamily="18" charset="0"/>
                            <a:ea typeface="Cambria Math" panose="02040503050406030204" pitchFamily="18" charset="0"/>
                          </a:rPr>
                          <m:t>𝑋</m:t>
                        </m:r>
                      </m:e>
                    </m:d>
                  </m:oMath>
                </a14:m>
                <a:r>
                  <a:rPr lang="en-US" sz="2400" dirty="0">
                    <a:latin typeface="+mj-lt"/>
                  </a:rPr>
                  <a:t> is the set of </a:t>
                </a:r>
                <a:r>
                  <a:rPr lang="en-US" sz="2400" b="1" dirty="0">
                    <a:latin typeface="+mj-lt"/>
                  </a:rPr>
                  <a:t>transitions</a:t>
                </a:r>
              </a:p>
              <a:p>
                <a:pPr lvl="1"/>
                <a:r>
                  <a:rPr lang="en-US" sz="2000" dirty="0">
                    <a:latin typeface="+mj-lt"/>
                  </a:rPr>
                  <a:t>a transition is a triple </a:t>
                </a:r>
                <a14:m>
                  <m:oMath xmlns:m="http://schemas.openxmlformats.org/officeDocument/2006/math">
                    <m:r>
                      <a:rPr lang="en-US" sz="2000" i="1" dirty="0" smtClean="0">
                        <a:latin typeface="Cambria Math" panose="02040503050406030204" pitchFamily="18" charset="0"/>
                      </a:rPr>
                      <m:t>(</m:t>
                    </m:r>
                    <m:r>
                      <a:rPr lang="en-US" sz="2000" i="1" dirty="0" err="1" smtClean="0">
                        <a:latin typeface="Cambria Math" panose="02040503050406030204" pitchFamily="18" charset="0"/>
                      </a:rPr>
                      <m:t>𝑢</m:t>
                    </m:r>
                    <m:r>
                      <a:rPr lang="en-US" sz="2000" i="1" dirty="0" err="1" smtClean="0">
                        <a:latin typeface="Cambria Math" panose="02040503050406030204" pitchFamily="18" charset="0"/>
                      </a:rPr>
                      <m:t>,</m:t>
                    </m:r>
                    <m:r>
                      <a:rPr lang="en-US" sz="2000" i="1" dirty="0" err="1" smtClean="0">
                        <a:latin typeface="Cambria Math" panose="02040503050406030204" pitchFamily="18" charset="0"/>
                      </a:rPr>
                      <m:t>𝑎</m:t>
                    </m:r>
                    <m:r>
                      <a:rPr lang="en-US" sz="2000" i="1" dirty="0" err="1" smtClean="0">
                        <a:latin typeface="Cambria Math" panose="02040503050406030204" pitchFamily="18" charset="0"/>
                      </a:rPr>
                      <m:t>,</m:t>
                    </m:r>
                    <m:r>
                      <a:rPr lang="en-US" sz="2000" i="1" dirty="0" err="1" smtClean="0">
                        <a:latin typeface="Cambria Math" panose="02040503050406030204" pitchFamily="18" charset="0"/>
                      </a:rPr>
                      <m:t>𝑢</m:t>
                    </m:r>
                    <m:r>
                      <a:rPr lang="en-US" sz="2000" i="1" dirty="0" smtClean="0">
                        <a:latin typeface="Cambria Math" panose="02040503050406030204" pitchFamily="18" charset="0"/>
                      </a:rPr>
                      <m:t>’)</m:t>
                    </m:r>
                  </m:oMath>
                </a14:m>
                <a:r>
                  <a:rPr lang="en-US" sz="2000" dirty="0">
                    <a:latin typeface="+mj-lt"/>
                  </a:rPr>
                  <a:t> </a:t>
                </a:r>
              </a:p>
              <a:p>
                <a:pPr lvl="1"/>
                <a:r>
                  <a:rPr lang="en-US" sz="2000" dirty="0">
                    <a:latin typeface="+mj-lt"/>
                  </a:rPr>
                  <a:t>We write it as </a:t>
                </a:r>
                <a14:m>
                  <m:oMath xmlns:m="http://schemas.openxmlformats.org/officeDocument/2006/math">
                    <m:r>
                      <a:rPr lang="en-US" sz="2000" b="0" i="1" smtClean="0">
                        <a:latin typeface="Cambria Math" panose="02040503050406030204" pitchFamily="18" charset="0"/>
                      </a:rPr>
                      <m:t>𝑢</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m:t>
                        </m:r>
                      </m:e>
                      <m:sub>
                        <m:r>
                          <a:rPr lang="en-US" sz="2000" b="0" i="1" smtClean="0">
                            <a:latin typeface="Cambria Math" panose="02040503050406030204" pitchFamily="18" charset="0"/>
                          </a:rPr>
                          <m:t>𝑎</m:t>
                        </m:r>
                      </m:sub>
                    </m:sSub>
                    <m:r>
                      <a:rPr lang="en-US" sz="2000" b="0" i="1" smtClean="0">
                        <a:latin typeface="Cambria Math" panose="02040503050406030204" pitchFamily="18" charset="0"/>
                      </a:rPr>
                      <m:t>𝑢</m:t>
                    </m:r>
                    <m:r>
                      <a:rPr lang="en-US" sz="2000" b="0" i="1" smtClean="0">
                        <a:latin typeface="Cambria Math" panose="02040503050406030204" pitchFamily="18" charset="0"/>
                      </a:rPr>
                      <m:t>′</m:t>
                    </m:r>
                  </m:oMath>
                </a14:m>
                <a:endParaRPr lang="en-US" sz="2000" dirty="0">
                  <a:latin typeface="+mj-lt"/>
                </a:endParaRPr>
              </a:p>
              <a:p>
                <a:pPr marL="914400" lvl="2" indent="0">
                  <a:buNone/>
                </a:pPr>
                <a:endParaRPr lang="en-US" sz="1800"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825625"/>
                <a:ext cx="6716486" cy="4863042"/>
              </a:xfrm>
              <a:blipFill>
                <a:blip r:embed="rId2"/>
                <a:stretch>
                  <a:fillRect l="-1321" t="-1828"/>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A44F07ED-781B-1D4D-AA8D-D7DA7592417C}"/>
              </a:ext>
            </a:extLst>
          </p:cNvPr>
          <p:cNvSpPr txBox="1"/>
          <p:nvPr/>
        </p:nvSpPr>
        <p:spPr>
          <a:xfrm>
            <a:off x="7795431" y="2757358"/>
            <a:ext cx="4113542" cy="3323987"/>
          </a:xfrm>
          <a:prstGeom prst="rect">
            <a:avLst/>
          </a:prstGeom>
          <a:solidFill>
            <a:schemeClr val="accent4">
              <a:lumMod val="60000"/>
              <a:lumOff val="40000"/>
            </a:schemeClr>
          </a:solidFill>
        </p:spPr>
        <p:txBody>
          <a:bodyPr wrap="square" rtlCol="0">
            <a:spAutoFit/>
          </a:bodyPr>
          <a:lstStyle/>
          <a:p>
            <a:r>
              <a:rPr lang="en-US" sz="1400" b="1" dirty="0"/>
              <a:t>automaton</a:t>
            </a:r>
            <a:r>
              <a:rPr lang="en-US" sz="1400" dirty="0"/>
              <a:t> </a:t>
            </a:r>
            <a:r>
              <a:rPr lang="en-US" sz="1400" dirty="0" err="1">
                <a:solidFill>
                  <a:srgbClr val="0119FF"/>
                </a:solidFill>
              </a:rPr>
              <a:t>DijkstraTR</a:t>
            </a:r>
            <a:r>
              <a:rPr lang="en-US" sz="1400" dirty="0"/>
              <a:t>(</a:t>
            </a:r>
            <a:r>
              <a:rPr lang="en-US" sz="1400" dirty="0" err="1"/>
              <a:t>N:</a:t>
            </a:r>
            <a:r>
              <a:rPr lang="en-US" sz="1400" dirty="0" err="1">
                <a:solidFill>
                  <a:srgbClr val="00B050"/>
                </a:solidFill>
              </a:rPr>
              <a:t>Nat</a:t>
            </a:r>
            <a:r>
              <a:rPr lang="en-US" sz="1400" dirty="0"/>
              <a:t>, </a:t>
            </a:r>
            <a:r>
              <a:rPr lang="en-US" sz="1400" dirty="0" err="1"/>
              <a:t>K:</a:t>
            </a:r>
            <a:r>
              <a:rPr lang="en-US" sz="1400" dirty="0" err="1">
                <a:solidFill>
                  <a:srgbClr val="00B050"/>
                </a:solidFill>
              </a:rPr>
              <a:t>Nat</a:t>
            </a:r>
            <a:r>
              <a:rPr lang="en-US" sz="1400" dirty="0"/>
              <a:t>), </a:t>
            </a:r>
            <a:r>
              <a:rPr lang="en-US" sz="1400" b="1" dirty="0"/>
              <a:t>where</a:t>
            </a:r>
            <a:r>
              <a:rPr lang="en-US" sz="1400" dirty="0"/>
              <a:t> K &gt; N</a:t>
            </a:r>
          </a:p>
          <a:p>
            <a:r>
              <a:rPr lang="en-US" sz="1400" dirty="0"/>
              <a:t>  </a:t>
            </a:r>
            <a:r>
              <a:rPr lang="en-US" sz="1400" b="1" dirty="0"/>
              <a:t>type</a:t>
            </a:r>
            <a:r>
              <a:rPr lang="en-US" sz="1400" dirty="0"/>
              <a:t> </a:t>
            </a:r>
            <a:r>
              <a:rPr lang="en-US" sz="1400" dirty="0">
                <a:solidFill>
                  <a:srgbClr val="0119FF"/>
                </a:solidFill>
              </a:rPr>
              <a:t>ID</a:t>
            </a:r>
            <a:r>
              <a:rPr lang="en-US" sz="1400" dirty="0"/>
              <a:t>: </a:t>
            </a:r>
            <a:r>
              <a:rPr lang="en-US" sz="1400" b="1" dirty="0"/>
              <a:t>enumeration</a:t>
            </a:r>
            <a:r>
              <a:rPr lang="en-US" sz="1400" dirty="0"/>
              <a:t> [0,...,N-1]</a:t>
            </a:r>
          </a:p>
          <a:p>
            <a:r>
              <a:rPr lang="en-US" sz="1400" dirty="0"/>
              <a:t>  </a:t>
            </a:r>
            <a:r>
              <a:rPr lang="en-US" sz="1400" b="1" dirty="0"/>
              <a:t>type</a:t>
            </a:r>
            <a:r>
              <a:rPr lang="en-US" sz="1400" dirty="0"/>
              <a:t> </a:t>
            </a:r>
            <a:r>
              <a:rPr lang="en-US" sz="1400" dirty="0">
                <a:solidFill>
                  <a:srgbClr val="0119FF"/>
                </a:solidFill>
              </a:rPr>
              <a:t>Val</a:t>
            </a:r>
            <a:r>
              <a:rPr lang="en-US" sz="1400" dirty="0"/>
              <a:t>: </a:t>
            </a:r>
            <a:r>
              <a:rPr lang="en-US" sz="1400" b="1" dirty="0"/>
              <a:t>enumeration</a:t>
            </a:r>
            <a:r>
              <a:rPr lang="en-US" sz="1400" dirty="0"/>
              <a:t> [0,...,K]</a:t>
            </a:r>
          </a:p>
          <a:p>
            <a:r>
              <a:rPr lang="en-US" sz="1400" dirty="0"/>
              <a:t>  </a:t>
            </a:r>
            <a:r>
              <a:rPr lang="en-US" sz="1400" b="1" dirty="0"/>
              <a:t>actions</a:t>
            </a:r>
          </a:p>
          <a:p>
            <a:r>
              <a:rPr lang="en-US" sz="1400" dirty="0"/>
              <a:t>      </a:t>
            </a:r>
            <a:r>
              <a:rPr lang="en-US" sz="1400" dirty="0">
                <a:solidFill>
                  <a:srgbClr val="0119FF"/>
                </a:solidFill>
              </a:rPr>
              <a:t>update</a:t>
            </a:r>
            <a:r>
              <a:rPr lang="en-US" sz="1400" dirty="0"/>
              <a:t>(</a:t>
            </a:r>
            <a:r>
              <a:rPr lang="en-US" sz="1400" dirty="0" err="1"/>
              <a:t>i:ID</a:t>
            </a:r>
            <a:r>
              <a:rPr lang="en-US" sz="1400" dirty="0"/>
              <a:t>)</a:t>
            </a:r>
          </a:p>
          <a:p>
            <a:r>
              <a:rPr lang="en-US" sz="1400" dirty="0"/>
              <a:t>  </a:t>
            </a:r>
            <a:r>
              <a:rPr lang="en-US" sz="1400" b="1" dirty="0"/>
              <a:t>variables</a:t>
            </a:r>
          </a:p>
          <a:p>
            <a:r>
              <a:rPr lang="en-US" sz="1400" dirty="0"/>
              <a:t>      </a:t>
            </a:r>
            <a:r>
              <a:rPr lang="en-US" sz="1400" dirty="0">
                <a:solidFill>
                  <a:srgbClr val="0119FF"/>
                </a:solidFill>
              </a:rPr>
              <a:t>x</a:t>
            </a:r>
            <a:r>
              <a:rPr lang="en-US" sz="1400" dirty="0"/>
              <a:t>:[ID -&gt; Val]</a:t>
            </a:r>
          </a:p>
          <a:p>
            <a:r>
              <a:rPr lang="en-US" sz="1400" dirty="0"/>
              <a:t>   </a:t>
            </a:r>
            <a:r>
              <a:rPr lang="en-US" sz="1400" b="1" dirty="0"/>
              <a:t>transitions</a:t>
            </a:r>
          </a:p>
          <a:p>
            <a:r>
              <a:rPr lang="en-US" sz="1400" dirty="0"/>
              <a:t>      </a:t>
            </a:r>
            <a:r>
              <a:rPr lang="en-US" sz="1400" dirty="0">
                <a:solidFill>
                  <a:srgbClr val="0119FF"/>
                </a:solidFill>
              </a:rPr>
              <a:t>update</a:t>
            </a:r>
            <a:r>
              <a:rPr lang="en-US" sz="1400" dirty="0"/>
              <a:t>(</a:t>
            </a:r>
            <a:r>
              <a:rPr lang="en-US" sz="1400" dirty="0" err="1"/>
              <a:t>i:ID</a:t>
            </a:r>
            <a:r>
              <a:rPr lang="en-US" sz="1400" dirty="0"/>
              <a:t>) </a:t>
            </a:r>
          </a:p>
          <a:p>
            <a:r>
              <a:rPr lang="en-US" sz="1400" b="1" dirty="0"/>
              <a:t>        pre</a:t>
            </a:r>
            <a:r>
              <a:rPr lang="en-US" sz="1400" dirty="0"/>
              <a:t> </a:t>
            </a:r>
            <a:r>
              <a:rPr lang="en-US" sz="1400" dirty="0" err="1"/>
              <a:t>i</a:t>
            </a:r>
            <a:r>
              <a:rPr lang="en-US" sz="1400" dirty="0"/>
              <a:t> = 0 /\ x[</a:t>
            </a:r>
            <a:r>
              <a:rPr lang="en-US" sz="1400" dirty="0" err="1"/>
              <a:t>i</a:t>
            </a:r>
            <a:r>
              <a:rPr lang="en-US" sz="1400" dirty="0"/>
              <a:t>] = x[N-1]</a:t>
            </a:r>
          </a:p>
          <a:p>
            <a:r>
              <a:rPr lang="en-US" sz="1400" dirty="0"/>
              <a:t>        </a:t>
            </a:r>
            <a:r>
              <a:rPr lang="en-US" sz="1400" b="1" dirty="0"/>
              <a:t>eff</a:t>
            </a:r>
            <a:r>
              <a:rPr lang="en-US" sz="1400" dirty="0"/>
              <a:t> x[</a:t>
            </a:r>
            <a:r>
              <a:rPr lang="en-US" sz="1400" dirty="0" err="1"/>
              <a:t>i</a:t>
            </a:r>
            <a:r>
              <a:rPr lang="en-US" sz="1400" dirty="0"/>
              <a:t>] := (x[</a:t>
            </a:r>
            <a:r>
              <a:rPr lang="en-US" sz="1400" dirty="0" err="1"/>
              <a:t>i</a:t>
            </a:r>
            <a:r>
              <a:rPr lang="en-US" sz="1400" dirty="0"/>
              <a:t>] + 1) %  K</a:t>
            </a:r>
          </a:p>
          <a:p>
            <a:r>
              <a:rPr lang="en-US" sz="1400" dirty="0"/>
              <a:t>   </a:t>
            </a:r>
          </a:p>
          <a:p>
            <a:r>
              <a:rPr lang="en-US" sz="1400" dirty="0"/>
              <a:t>       </a:t>
            </a:r>
            <a:r>
              <a:rPr lang="en-US" sz="1400" dirty="0">
                <a:solidFill>
                  <a:srgbClr val="0119FF"/>
                </a:solidFill>
              </a:rPr>
              <a:t>update</a:t>
            </a:r>
            <a:r>
              <a:rPr lang="en-US" sz="1400" dirty="0"/>
              <a:t>(</a:t>
            </a:r>
            <a:r>
              <a:rPr lang="en-US" sz="1400" dirty="0" err="1"/>
              <a:t>i:ID</a:t>
            </a:r>
            <a:r>
              <a:rPr lang="en-US" sz="1400" dirty="0"/>
              <a:t>)</a:t>
            </a:r>
          </a:p>
          <a:p>
            <a:r>
              <a:rPr lang="en-US" sz="1400" dirty="0"/>
              <a:t>         </a:t>
            </a:r>
            <a:r>
              <a:rPr lang="en-US" sz="1400" b="1" dirty="0"/>
              <a:t>pre</a:t>
            </a:r>
            <a:r>
              <a:rPr lang="en-US" sz="1400" dirty="0"/>
              <a:t> </a:t>
            </a:r>
            <a:r>
              <a:rPr lang="en-US" sz="1400" dirty="0" err="1"/>
              <a:t>i</a:t>
            </a:r>
            <a:r>
              <a:rPr lang="en-US" sz="1400" dirty="0"/>
              <a:t> &gt;0  /\ x[</a:t>
            </a:r>
            <a:r>
              <a:rPr lang="en-US" sz="1400" dirty="0" err="1"/>
              <a:t>i</a:t>
            </a:r>
            <a:r>
              <a:rPr lang="en-US" sz="1400" dirty="0"/>
              <a:t>] ~= x[i-1]</a:t>
            </a:r>
          </a:p>
          <a:p>
            <a:r>
              <a:rPr lang="en-US" sz="1400" dirty="0"/>
              <a:t>         </a:t>
            </a:r>
            <a:r>
              <a:rPr lang="en-US" sz="1400" b="1" dirty="0"/>
              <a:t>eff</a:t>
            </a:r>
            <a:r>
              <a:rPr lang="en-US" sz="1400" dirty="0"/>
              <a:t> x[</a:t>
            </a:r>
            <a:r>
              <a:rPr lang="en-US" sz="1400" dirty="0" err="1"/>
              <a:t>i</a:t>
            </a:r>
            <a:r>
              <a:rPr lang="en-US" sz="1400" dirty="0"/>
              <a:t>] := x[i-1]</a:t>
            </a:r>
          </a:p>
        </p:txBody>
      </p:sp>
    </p:spTree>
    <p:extLst>
      <p:ext uri="{BB962C8B-B14F-4D97-AF65-F5344CB8AC3E}">
        <p14:creationId xmlns:p14="http://schemas.microsoft.com/office/powerpoint/2010/main" val="1579661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CCC8D5-96B3-8D43-B38C-2C89D12A7614}"/>
              </a:ext>
            </a:extLst>
          </p:cNvPr>
          <p:cNvSpPr>
            <a:spLocks noGrp="1"/>
          </p:cNvSpPr>
          <p:nvPr>
            <p:ph type="title"/>
          </p:nvPr>
        </p:nvSpPr>
        <p:spPr/>
        <p:txBody>
          <a:bodyPr/>
          <a:lstStyle/>
          <a:p>
            <a:r>
              <a:rPr lang="en-US" dirty="0"/>
              <a:t>Trajectories</a:t>
            </a:r>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27103D87-9FF5-4644-9699-65B2A8E6265C}"/>
                  </a:ext>
                </a:extLst>
              </p:cNvPr>
              <p:cNvSpPr>
                <a:spLocks noGrp="1"/>
              </p:cNvSpPr>
              <p:nvPr>
                <p:ph idx="1"/>
              </p:nvPr>
            </p:nvSpPr>
            <p:spPr>
              <a:xfrm>
                <a:off x="838200" y="1333500"/>
                <a:ext cx="10172700" cy="5314949"/>
              </a:xfrm>
            </p:spPr>
            <p:txBody>
              <a:bodyPr>
                <a:normAutofit fontScale="85000" lnSpcReduction="20000"/>
              </a:bodyPr>
              <a:lstStyle/>
              <a:p>
                <a:pPr marL="0" indent="0">
                  <a:lnSpc>
                    <a:spcPct val="120000"/>
                  </a:lnSpc>
                  <a:buNone/>
                </a:pPr>
                <a:r>
                  <a:rPr lang="en-US" dirty="0">
                    <a:latin typeface="+mj-lt"/>
                  </a:rPr>
                  <a:t>Given a set of variables </a:t>
                </a:r>
                <a14:m>
                  <m:oMath xmlns:m="http://schemas.openxmlformats.org/officeDocument/2006/math">
                    <m:r>
                      <a:rPr lang="en-US" b="0" i="1" smtClean="0">
                        <a:solidFill>
                          <a:schemeClr val="tx1"/>
                        </a:solidFill>
                        <a:latin typeface="Cambria Math" panose="02040503050406030204" pitchFamily="18" charset="0"/>
                      </a:rPr>
                      <m:t>𝑋</m:t>
                    </m:r>
                  </m:oMath>
                </a14:m>
                <a:r>
                  <a:rPr lang="en-US" dirty="0">
                    <a:latin typeface="+mj-lt"/>
                  </a:rPr>
                  <a:t> and a time interval </a:t>
                </a:r>
                <a14:m>
                  <m:oMath xmlns:m="http://schemas.openxmlformats.org/officeDocument/2006/math">
                    <m:r>
                      <a:rPr lang="en-US" b="0" i="1" smtClean="0">
                        <a:latin typeface="Cambria Math" panose="02040503050406030204" pitchFamily="18" charset="0"/>
                      </a:rPr>
                      <m:t>𝐽</m:t>
                    </m:r>
                  </m:oMath>
                </a14:m>
                <a:r>
                  <a:rPr lang="en-US" dirty="0">
                    <a:latin typeface="+mj-lt"/>
                  </a:rPr>
                  <a:t> which can be of the form </a:t>
                </a:r>
                <a14:m>
                  <m:oMath xmlns:m="http://schemas.openxmlformats.org/officeDocument/2006/math">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0,</m:t>
                        </m:r>
                        <m:r>
                          <a:rPr lang="en-US" b="0" i="1" smtClean="0">
                            <a:latin typeface="Cambria Math" panose="02040503050406030204" pitchFamily="18" charset="0"/>
                          </a:rPr>
                          <m:t>𝑇</m:t>
                        </m:r>
                      </m:e>
                    </m:d>
                    <m:r>
                      <a:rPr lang="en-US" b="0" i="1" smtClean="0">
                        <a:latin typeface="Cambria Math" panose="02040503050406030204" pitchFamily="18" charset="0"/>
                      </a:rPr>
                      <m:t>, </m:t>
                    </m:r>
                    <m:d>
                      <m:dPr>
                        <m:begChr m:val="["/>
                        <m:ctrlPr>
                          <a:rPr lang="en-US" b="0" i="1" smtClean="0">
                            <a:latin typeface="Cambria Math" panose="02040503050406030204" pitchFamily="18" charset="0"/>
                          </a:rPr>
                        </m:ctrlPr>
                      </m:dPr>
                      <m:e>
                        <m:r>
                          <a:rPr lang="en-US" b="0" i="1" smtClean="0">
                            <a:latin typeface="Cambria Math" panose="02040503050406030204" pitchFamily="18" charset="0"/>
                          </a:rPr>
                          <m:t>0,</m:t>
                        </m:r>
                        <m:r>
                          <a:rPr lang="en-US" b="0" i="1" smtClean="0">
                            <a:latin typeface="Cambria Math" panose="02040503050406030204" pitchFamily="18" charset="0"/>
                          </a:rPr>
                          <m:t>𝑇</m:t>
                        </m:r>
                      </m:e>
                    </m:d>
                    <m:r>
                      <a:rPr lang="en-US" b="0" i="1" smtClean="0">
                        <a:latin typeface="Cambria Math" panose="02040503050406030204" pitchFamily="18" charset="0"/>
                      </a:rPr>
                      <m:t>𝑜𝑟</m:t>
                    </m:r>
                    <m:r>
                      <a:rPr lang="en-US" b="0" i="1" smtClean="0">
                        <a:latin typeface="Cambria Math" panose="02040503050406030204" pitchFamily="18" charset="0"/>
                      </a:rPr>
                      <m:t> [0,∞)</m:t>
                    </m:r>
                  </m:oMath>
                </a14:m>
                <a:r>
                  <a:rPr lang="en-US" dirty="0">
                    <a:latin typeface="+mj-lt"/>
                  </a:rPr>
                  <a:t>, a </a:t>
                </a:r>
                <a:r>
                  <a:rPr lang="en-US" b="1" i="1" dirty="0">
                    <a:latin typeface="+mj-lt"/>
                  </a:rPr>
                  <a:t>trajectory</a:t>
                </a:r>
                <a:r>
                  <a:rPr lang="en-US" dirty="0">
                    <a:latin typeface="+mj-lt"/>
                  </a:rPr>
                  <a:t> for </a:t>
                </a:r>
                <a14:m>
                  <m:oMath xmlns:m="http://schemas.openxmlformats.org/officeDocument/2006/math">
                    <m:r>
                      <a:rPr lang="en-US" b="0" i="1" smtClean="0">
                        <a:solidFill>
                          <a:schemeClr val="tx1"/>
                        </a:solidFill>
                        <a:latin typeface="Cambria Math" panose="02040503050406030204" pitchFamily="18" charset="0"/>
                      </a:rPr>
                      <m:t>𝑋</m:t>
                    </m:r>
                  </m:oMath>
                </a14:m>
                <a:r>
                  <a:rPr lang="en-US" dirty="0">
                    <a:latin typeface="+mj-lt"/>
                  </a:rPr>
                  <a:t> is a function </a:t>
                </a:r>
                <a14:m>
                  <m:oMath xmlns:m="http://schemas.openxmlformats.org/officeDocument/2006/math">
                    <m:r>
                      <a:rPr lang="en-US" b="0" i="1" smtClean="0">
                        <a:solidFill>
                          <a:schemeClr val="tx1"/>
                        </a:solidFill>
                        <a:latin typeface="Cambria Math" panose="02040503050406030204" pitchFamily="18" charset="0"/>
                      </a:rPr>
                      <m:t>𝜏</m:t>
                    </m:r>
                    <m:r>
                      <a:rPr lang="en-US" b="0" i="1" smtClean="0">
                        <a:solidFill>
                          <a:schemeClr val="tx1"/>
                        </a:solidFill>
                        <a:latin typeface="Cambria Math" panose="02040503050406030204" pitchFamily="18" charset="0"/>
                      </a:rPr>
                      <m:t>: </m:t>
                    </m:r>
                    <m:r>
                      <a:rPr lang="en-US" b="0" i="1" smtClean="0">
                        <a:solidFill>
                          <a:schemeClr val="tx1"/>
                        </a:solidFill>
                        <a:latin typeface="Cambria Math" panose="02040503050406030204" pitchFamily="18" charset="0"/>
                      </a:rPr>
                      <m:t>𝐽</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𝑣𝑎𝑙</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𝑋</m:t>
                    </m:r>
                    <m:r>
                      <a:rPr lang="en-US" b="0" i="1" smtClean="0">
                        <a:solidFill>
                          <a:schemeClr val="tx1"/>
                        </a:solidFill>
                        <a:latin typeface="Cambria Math" panose="02040503050406030204" pitchFamily="18" charset="0"/>
                      </a:rPr>
                      <m:t>)</m:t>
                    </m:r>
                  </m:oMath>
                </a14:m>
                <a:endParaRPr lang="en-US" dirty="0">
                  <a:latin typeface="+mj-lt"/>
                </a:endParaRPr>
              </a:p>
              <a:p>
                <a:pPr marL="0" indent="0">
                  <a:lnSpc>
                    <a:spcPct val="120000"/>
                  </a:lnSpc>
                  <a:buNone/>
                </a:pPr>
                <a:r>
                  <a:rPr lang="en-US" dirty="0">
                    <a:latin typeface="+mj-lt"/>
                  </a:rPr>
                  <a:t>We will specify </a:t>
                </a:r>
                <a14:m>
                  <m:oMath xmlns:m="http://schemas.openxmlformats.org/officeDocument/2006/math">
                    <m:r>
                      <a:rPr lang="en-US" b="0" i="1" smtClean="0">
                        <a:solidFill>
                          <a:schemeClr val="tx1"/>
                        </a:solidFill>
                        <a:latin typeface="Cambria Math" panose="02040503050406030204" pitchFamily="18" charset="0"/>
                        <a:ea typeface="Cambria Math"/>
                      </a:rPr>
                      <m:t>𝜏</m:t>
                    </m:r>
                  </m:oMath>
                </a14:m>
                <a:r>
                  <a:rPr lang="en-US" dirty="0">
                    <a:latin typeface="+mj-lt"/>
                  </a:rPr>
                  <a:t> as solutions of differential equations</a:t>
                </a:r>
              </a:p>
              <a:p>
                <a:pPr marL="0" indent="0">
                  <a:lnSpc>
                    <a:spcPct val="120000"/>
                  </a:lnSpc>
                  <a:buNone/>
                </a:pPr>
                <a:r>
                  <a:rPr lang="en-US" dirty="0">
                    <a:latin typeface="+mj-lt"/>
                  </a:rPr>
                  <a:t>The </a:t>
                </a:r>
                <a:r>
                  <a:rPr lang="en-US" b="1" dirty="0">
                    <a:latin typeface="+mj-lt"/>
                  </a:rPr>
                  <a:t>first state </a:t>
                </a:r>
                <a:r>
                  <a:rPr lang="en-US" dirty="0">
                    <a:latin typeface="+mj-lt"/>
                  </a:rPr>
                  <a:t>of a trajectory </a:t>
                </a:r>
                <a14:m>
                  <m:oMath xmlns:m="http://schemas.openxmlformats.org/officeDocument/2006/math">
                    <m:r>
                      <a:rPr lang="en-US" b="0" i="1" smtClean="0">
                        <a:latin typeface="Cambria Math" panose="02040503050406030204" pitchFamily="18" charset="0"/>
                      </a:rPr>
                      <m:t>𝜏</m:t>
                    </m:r>
                    <m:r>
                      <a:rPr lang="en-US" b="0" i="1" smtClean="0">
                        <a:latin typeface="Cambria Math" panose="02040503050406030204" pitchFamily="18" charset="0"/>
                      </a:rPr>
                      <m:t>.</m:t>
                    </m:r>
                    <m:r>
                      <a:rPr lang="en-US" b="0" i="1" smtClean="0">
                        <a:latin typeface="Cambria Math" panose="02040503050406030204" pitchFamily="18" charset="0"/>
                      </a:rPr>
                      <m:t>𝑓𝑠𝑡𝑎𝑡𝑒</m:t>
                    </m:r>
                    <m:r>
                      <a:rPr lang="en-US" b="0" i="1" smtClean="0">
                        <a:latin typeface="Cambria Math" panose="02040503050406030204" pitchFamily="18" charset="0"/>
                      </a:rPr>
                      <m:t>:=</m:t>
                    </m:r>
                    <m:r>
                      <a:rPr lang="en-US" b="0" i="1" smtClean="0">
                        <a:latin typeface="Cambria Math" panose="02040503050406030204" pitchFamily="18" charset="0"/>
                      </a:rPr>
                      <m:t>𝜏</m:t>
                    </m:r>
                    <m:r>
                      <a:rPr lang="en-US" b="0" i="1" smtClean="0">
                        <a:latin typeface="Cambria Math" panose="02040503050406030204" pitchFamily="18" charset="0"/>
                      </a:rPr>
                      <m:t>(0)</m:t>
                    </m:r>
                  </m:oMath>
                </a14:m>
                <a:endParaRPr lang="en-US" dirty="0">
                  <a:latin typeface="+mj-lt"/>
                </a:endParaRPr>
              </a:p>
              <a:p>
                <a:pPr marL="0" indent="0">
                  <a:lnSpc>
                    <a:spcPct val="120000"/>
                  </a:lnSpc>
                  <a:buNone/>
                </a:pPr>
                <a:r>
                  <a:rPr lang="en-US" dirty="0">
                    <a:latin typeface="+mj-lt"/>
                  </a:rPr>
                  <a:t>If </a:t>
                </a:r>
                <a14:m>
                  <m:oMath xmlns:m="http://schemas.openxmlformats.org/officeDocument/2006/math">
                    <m:r>
                      <a:rPr lang="en-US" b="0" i="1" smtClean="0">
                        <a:latin typeface="Cambria Math" panose="02040503050406030204" pitchFamily="18" charset="0"/>
                      </a:rPr>
                      <m:t>𝜏</m:t>
                    </m:r>
                  </m:oMath>
                </a14:m>
                <a:r>
                  <a:rPr lang="en-US" dirty="0">
                    <a:latin typeface="+mj-lt"/>
                  </a:rPr>
                  <a:t> is right closed then the </a:t>
                </a:r>
                <a:r>
                  <a:rPr lang="en-US" b="1" dirty="0">
                    <a:latin typeface="+mj-lt"/>
                  </a:rPr>
                  <a:t>limit state </a:t>
                </a:r>
                <a:r>
                  <a:rPr lang="en-US" dirty="0">
                    <a:latin typeface="+mj-lt"/>
                  </a:rPr>
                  <a:t>of a trajectory </a:t>
                </a:r>
                <a14:m>
                  <m:oMath xmlns:m="http://schemas.openxmlformats.org/officeDocument/2006/math">
                    <m:r>
                      <a:rPr lang="en-US" b="0" i="1" smtClean="0">
                        <a:latin typeface="Cambria Math" panose="02040503050406030204" pitchFamily="18" charset="0"/>
                      </a:rPr>
                      <m:t>𝜏</m:t>
                    </m:r>
                    <m:r>
                      <a:rPr lang="en-US" b="0" i="1" smtClean="0">
                        <a:latin typeface="Cambria Math" panose="02040503050406030204" pitchFamily="18" charset="0"/>
                      </a:rPr>
                      <m:t>.</m:t>
                    </m:r>
                    <m:r>
                      <a:rPr lang="en-US" b="0" i="1" smtClean="0">
                        <a:latin typeface="Cambria Math" panose="02040503050406030204" pitchFamily="18" charset="0"/>
                      </a:rPr>
                      <m:t>𝑙𝑠𝑡𝑎𝑡𝑒</m:t>
                    </m:r>
                    <m:r>
                      <a:rPr lang="en-US" b="0" i="1" smtClean="0">
                        <a:latin typeface="Cambria Math" panose="02040503050406030204" pitchFamily="18" charset="0"/>
                      </a:rPr>
                      <m:t>=</m:t>
                    </m:r>
                    <m:r>
                      <a:rPr lang="en-US" b="0" i="1" smtClean="0">
                        <a:latin typeface="Cambria Math" panose="02040503050406030204" pitchFamily="18" charset="0"/>
                      </a:rPr>
                      <m:t>𝜏</m:t>
                    </m:r>
                    <m:r>
                      <a:rPr lang="en-US" b="0" i="1" smtClean="0">
                        <a:latin typeface="Cambria Math" panose="02040503050406030204" pitchFamily="18" charset="0"/>
                      </a:rPr>
                      <m:t>(</m:t>
                    </m:r>
                    <m:r>
                      <a:rPr lang="en-US" b="0" i="1" smtClean="0">
                        <a:latin typeface="Cambria Math" panose="02040503050406030204" pitchFamily="18" charset="0"/>
                      </a:rPr>
                      <m:t>𝑇</m:t>
                    </m:r>
                    <m:r>
                      <a:rPr lang="en-US" b="0" i="1" smtClean="0">
                        <a:latin typeface="Cambria Math" panose="02040503050406030204" pitchFamily="18" charset="0"/>
                      </a:rPr>
                      <m:t>)</m:t>
                    </m:r>
                  </m:oMath>
                </a14:m>
                <a:endParaRPr lang="en-US" dirty="0">
                  <a:latin typeface="+mj-lt"/>
                </a:endParaRPr>
              </a:p>
              <a:p>
                <a:pPr marL="0" indent="0">
                  <a:lnSpc>
                    <a:spcPct val="120000"/>
                  </a:lnSpc>
                  <a:buNone/>
                </a:pPr>
                <a:r>
                  <a:rPr lang="en-US" dirty="0">
                    <a:latin typeface="+mj-lt"/>
                  </a:rPr>
                  <a:t>If </a:t>
                </a:r>
                <a14:m>
                  <m:oMath xmlns:m="http://schemas.openxmlformats.org/officeDocument/2006/math">
                    <m:r>
                      <a:rPr lang="en-US" b="0" i="1" smtClean="0">
                        <a:latin typeface="Cambria Math" panose="02040503050406030204" pitchFamily="18" charset="0"/>
                      </a:rPr>
                      <m:t>𝜏</m:t>
                    </m:r>
                  </m:oMath>
                </a14:m>
                <a:r>
                  <a:rPr lang="en-US" dirty="0">
                    <a:latin typeface="+mj-lt"/>
                  </a:rPr>
                  <a:t> is finite then </a:t>
                </a:r>
                <a:r>
                  <a:rPr lang="en-US" b="1" dirty="0">
                    <a:latin typeface="+mj-lt"/>
                  </a:rPr>
                  <a:t>duration</a:t>
                </a:r>
                <a:r>
                  <a:rPr lang="en-US" dirty="0">
                    <a:latin typeface="+mj-lt"/>
                  </a:rPr>
                  <a:t> of </a:t>
                </a:r>
                <a14:m>
                  <m:oMath xmlns:m="http://schemas.openxmlformats.org/officeDocument/2006/math">
                    <m:r>
                      <a:rPr lang="en-US" b="0" i="1" smtClean="0">
                        <a:latin typeface="Cambria Math" panose="02040503050406030204" pitchFamily="18" charset="0"/>
                      </a:rPr>
                      <m:t>𝜏</m:t>
                    </m:r>
                  </m:oMath>
                </a14:m>
                <a:r>
                  <a:rPr lang="en-US" dirty="0">
                    <a:latin typeface="+mj-lt"/>
                  </a:rPr>
                  <a:t> is </a:t>
                </a:r>
                <a14:m>
                  <m:oMath xmlns:m="http://schemas.openxmlformats.org/officeDocument/2006/math">
                    <m:r>
                      <a:rPr lang="en-US" b="0" i="1" smtClean="0">
                        <a:latin typeface="Cambria Math" panose="02040503050406030204" pitchFamily="18" charset="0"/>
                      </a:rPr>
                      <m:t>𝜏</m:t>
                    </m:r>
                    <m:r>
                      <a:rPr lang="en-US" b="0" i="1" smtClean="0">
                        <a:latin typeface="Cambria Math" panose="02040503050406030204" pitchFamily="18" charset="0"/>
                      </a:rPr>
                      <m:t>.</m:t>
                    </m:r>
                    <m:r>
                      <a:rPr lang="en-US" b="0" i="1" smtClean="0">
                        <a:latin typeface="Cambria Math" panose="02040503050406030204" pitchFamily="18" charset="0"/>
                      </a:rPr>
                      <m:t>𝑑𝑢𝑟</m:t>
                    </m:r>
                    <m:r>
                      <a:rPr lang="en-US" b="0" i="1" smtClean="0">
                        <a:latin typeface="Cambria Math" panose="02040503050406030204" pitchFamily="18" charset="0"/>
                      </a:rPr>
                      <m:t>=</m:t>
                    </m:r>
                    <m:r>
                      <a:rPr lang="en-US" b="0" i="1" smtClean="0">
                        <a:latin typeface="Cambria Math" panose="02040503050406030204" pitchFamily="18" charset="0"/>
                      </a:rPr>
                      <m:t>𝑇</m:t>
                    </m:r>
                  </m:oMath>
                </a14:m>
                <a:endParaRPr lang="en-US" dirty="0">
                  <a:latin typeface="+mj-lt"/>
                </a:endParaRPr>
              </a:p>
              <a:p>
                <a:pPr marL="0" indent="0">
                  <a:lnSpc>
                    <a:spcPct val="120000"/>
                  </a:lnSpc>
                  <a:buNone/>
                </a:pPr>
                <a:r>
                  <a:rPr lang="en-US" dirty="0">
                    <a:latin typeface="+mj-lt"/>
                  </a:rPr>
                  <a:t>The domain of </a:t>
                </a:r>
                <a14:m>
                  <m:oMath xmlns:m="http://schemas.openxmlformats.org/officeDocument/2006/math">
                    <m:r>
                      <a:rPr lang="en-US" b="0" i="1" smtClean="0">
                        <a:latin typeface="Cambria Math" panose="02040503050406030204" pitchFamily="18" charset="0"/>
                      </a:rPr>
                      <m:t>𝜏</m:t>
                    </m:r>
                    <m:r>
                      <a:rPr lang="en-US" b="0" i="1" smtClean="0">
                        <a:latin typeface="Cambria Math" panose="02040503050406030204" pitchFamily="18" charset="0"/>
                      </a:rPr>
                      <m:t>.</m:t>
                    </m:r>
                    <m:r>
                      <a:rPr lang="en-US" b="0" i="1" smtClean="0">
                        <a:latin typeface="Cambria Math" panose="02040503050406030204" pitchFamily="18" charset="0"/>
                      </a:rPr>
                      <m:t>𝑑𝑜𝑚</m:t>
                    </m:r>
                    <m:r>
                      <a:rPr lang="en-US" b="0" i="1" smtClean="0">
                        <a:latin typeface="Cambria Math" panose="02040503050406030204" pitchFamily="18" charset="0"/>
                      </a:rPr>
                      <m:t>=</m:t>
                    </m:r>
                    <m:r>
                      <a:rPr lang="en-US" b="0" i="1" smtClean="0">
                        <a:latin typeface="Cambria Math" panose="02040503050406030204" pitchFamily="18" charset="0"/>
                      </a:rPr>
                      <m:t>𝐽</m:t>
                    </m:r>
                  </m:oMath>
                </a14:m>
                <a:endParaRPr lang="en-US" dirty="0">
                  <a:latin typeface="+mj-lt"/>
                </a:endParaRPr>
              </a:p>
              <a:p>
                <a:pPr marL="0" indent="0">
                  <a:lnSpc>
                    <a:spcPct val="120000"/>
                  </a:lnSpc>
                  <a:buNone/>
                </a:pPr>
                <a:r>
                  <a:rPr lang="en-US" dirty="0">
                    <a:latin typeface="+mj-lt"/>
                  </a:rPr>
                  <a:t>A </a:t>
                </a:r>
                <a:r>
                  <a:rPr lang="en-US" b="1" dirty="0">
                    <a:latin typeface="+mj-lt"/>
                  </a:rPr>
                  <a:t>point trajectory </a:t>
                </a:r>
                <a:r>
                  <a:rPr lang="en-US" dirty="0">
                    <a:latin typeface="+mj-lt"/>
                  </a:rPr>
                  <a:t>is a trajectory with </a:t>
                </a:r>
                <a14:m>
                  <m:oMath xmlns:m="http://schemas.openxmlformats.org/officeDocument/2006/math">
                    <m:r>
                      <a:rPr lang="en-US" b="0" i="1" smtClean="0">
                        <a:latin typeface="Cambria Math" panose="02040503050406030204" pitchFamily="18" charset="0"/>
                      </a:rPr>
                      <m:t>𝜏</m:t>
                    </m:r>
                    <m:r>
                      <a:rPr lang="en-US" b="0" i="1" smtClean="0">
                        <a:latin typeface="Cambria Math" panose="02040503050406030204" pitchFamily="18" charset="0"/>
                      </a:rPr>
                      <m:t>.</m:t>
                    </m:r>
                    <m:r>
                      <a:rPr lang="en-US" b="0" i="1" smtClean="0">
                        <a:latin typeface="Cambria Math" panose="02040503050406030204" pitchFamily="18" charset="0"/>
                      </a:rPr>
                      <m:t>𝑑𝑜𝑚</m:t>
                    </m:r>
                    <m:r>
                      <a:rPr lang="en-US" b="0" i="1" smtClean="0">
                        <a:latin typeface="Cambria Math" panose="02040503050406030204" pitchFamily="18" charset="0"/>
                      </a:rPr>
                      <m:t>=[0,0]</m:t>
                    </m:r>
                  </m:oMath>
                </a14:m>
                <a:endParaRPr lang="en-US" dirty="0">
                  <a:latin typeface="+mj-lt"/>
                </a:endParaRPr>
              </a:p>
              <a:p>
                <a:pPr marL="0" indent="0">
                  <a:lnSpc>
                    <a:spcPct val="120000"/>
                  </a:lnSpc>
                  <a:buNone/>
                </a:pPr>
                <a:r>
                  <a:rPr lang="en-US" dirty="0">
                    <a:latin typeface="+mj-lt"/>
                  </a:rPr>
                  <a:t>Operations on trajectories: prefix, suffix, concatenation</a:t>
                </a:r>
              </a:p>
              <a:p>
                <a:pPr marL="0" indent="0">
                  <a:lnSpc>
                    <a:spcPct val="120000"/>
                  </a:lnSpc>
                  <a:buNone/>
                </a:pPr>
                <a:r>
                  <a:rPr lang="en-US" dirty="0">
                    <a:latin typeface="+mj-lt"/>
                  </a:rPr>
                  <a:t>A </a:t>
                </a:r>
                <a:r>
                  <a:rPr lang="en-US" b="1" dirty="0">
                    <a:latin typeface="+mj-lt"/>
                  </a:rPr>
                  <a:t>prefix </a:t>
                </a:r>
                <a14:m>
                  <m:oMath xmlns:m="http://schemas.openxmlformats.org/officeDocument/2006/math">
                    <m:r>
                      <a:rPr lang="en-US" i="1">
                        <a:latin typeface="Cambria Math" panose="02040503050406030204" pitchFamily="18" charset="0"/>
                      </a:rPr>
                      <m:t>𝜏</m:t>
                    </m:r>
                    <m:r>
                      <a:rPr lang="en-US" b="0" i="1" smtClean="0">
                        <a:latin typeface="Cambria Math" panose="02040503050406030204" pitchFamily="18" charset="0"/>
                      </a:rPr>
                      <m:t>′</m:t>
                    </m:r>
                  </m:oMath>
                </a14:m>
                <a:r>
                  <a:rPr lang="en-US" dirty="0">
                    <a:latin typeface="+mj-lt"/>
                  </a:rPr>
                  <a:t> of a trajectory </a:t>
                </a:r>
                <a14:m>
                  <m:oMath xmlns:m="http://schemas.openxmlformats.org/officeDocument/2006/math">
                    <m:r>
                      <a:rPr lang="en-US" i="1">
                        <a:latin typeface="Cambria Math" panose="02040503050406030204" pitchFamily="18" charset="0"/>
                      </a:rPr>
                      <m:t>𝜏</m:t>
                    </m:r>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0,</m:t>
                        </m:r>
                        <m:r>
                          <a:rPr lang="en-US" b="0" i="1" smtClean="0">
                            <a:latin typeface="Cambria Math" panose="02040503050406030204" pitchFamily="18" charset="0"/>
                          </a:rPr>
                          <m:t>𝑇</m:t>
                        </m:r>
                      </m:e>
                    </m:d>
                    <m:r>
                      <a:rPr lang="en-US" b="0" i="1" smtClean="0">
                        <a:latin typeface="Cambria Math" panose="02040503050406030204" pitchFamily="18" charset="0"/>
                      </a:rPr>
                      <m:t>→</m:t>
                    </m:r>
                    <m:r>
                      <a:rPr lang="en-US" b="0" i="1" smtClean="0">
                        <a:latin typeface="Cambria Math" panose="02040503050406030204" pitchFamily="18" charset="0"/>
                      </a:rPr>
                      <m:t>𝑣𝑎𝑙</m:t>
                    </m:r>
                    <m:r>
                      <a:rPr lang="en-US" b="0" i="1" smtClean="0">
                        <a:latin typeface="Cambria Math" panose="02040503050406030204" pitchFamily="18" charset="0"/>
                      </a:rPr>
                      <m:t>(</m:t>
                    </m:r>
                    <m:r>
                      <a:rPr lang="en-US" b="0" i="1" smtClean="0">
                        <a:latin typeface="Cambria Math" panose="02040503050406030204" pitchFamily="18" charset="0"/>
                      </a:rPr>
                      <m:t>𝑋</m:t>
                    </m:r>
                    <m:r>
                      <a:rPr lang="en-US" b="0" i="1" smtClean="0">
                        <a:latin typeface="Cambria Math" panose="02040503050406030204" pitchFamily="18" charset="0"/>
                      </a:rPr>
                      <m:t>)</m:t>
                    </m:r>
                  </m:oMath>
                </a14:m>
                <a:r>
                  <a:rPr lang="en-US" dirty="0">
                    <a:latin typeface="+mj-lt"/>
                  </a:rPr>
                  <a:t>, is a function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𝜏</m:t>
                        </m:r>
                      </m:e>
                      <m:sup>
                        <m:r>
                          <a:rPr lang="en-US" i="1">
                            <a:latin typeface="Cambria Math" panose="02040503050406030204" pitchFamily="18" charset="0"/>
                          </a:rPr>
                          <m:t>′</m:t>
                        </m:r>
                      </m:sup>
                    </m:sSup>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0,</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𝑇</m:t>
                            </m:r>
                          </m:e>
                          <m:sup>
                            <m:r>
                              <a:rPr lang="en-US" b="0" i="1" smtClean="0">
                                <a:latin typeface="Cambria Math" panose="02040503050406030204" pitchFamily="18" charset="0"/>
                              </a:rPr>
                              <m:t>′</m:t>
                            </m:r>
                          </m:sup>
                        </m:sSup>
                      </m:e>
                    </m:d>
                    <m:r>
                      <a:rPr lang="en-US" b="0" i="1" smtClean="0">
                        <a:latin typeface="Cambria Math" panose="02040503050406030204" pitchFamily="18" charset="0"/>
                      </a:rPr>
                      <m:t>→</m:t>
                    </m:r>
                    <m:r>
                      <a:rPr lang="en-US" b="0" i="1" smtClean="0">
                        <a:latin typeface="Cambria Math" panose="02040503050406030204" pitchFamily="18" charset="0"/>
                      </a:rPr>
                      <m:t>𝑣𝑎𝑙</m:t>
                    </m:r>
                    <m:r>
                      <a:rPr lang="en-US" b="0" i="1" smtClean="0">
                        <a:latin typeface="Cambria Math" panose="02040503050406030204" pitchFamily="18" charset="0"/>
                      </a:rPr>
                      <m:t>(</m:t>
                    </m:r>
                    <m:r>
                      <a:rPr lang="en-US" b="0" i="1" smtClean="0">
                        <a:latin typeface="Cambria Math" panose="02040503050406030204" pitchFamily="18" charset="0"/>
                      </a:rPr>
                      <m:t>𝑋</m:t>
                    </m:r>
                    <m:r>
                      <a:rPr lang="en-US" b="0" i="1" smtClean="0">
                        <a:latin typeface="Cambria Math" panose="02040503050406030204" pitchFamily="18" charset="0"/>
                      </a:rPr>
                      <m:t>)</m:t>
                    </m:r>
                  </m:oMath>
                </a14:m>
                <a:r>
                  <a:rPr lang="en-US" dirty="0">
                    <a:latin typeface="+mj-lt"/>
                  </a:rPr>
                  <a:t> such that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𝑇</m:t>
                        </m:r>
                      </m:e>
                      <m:sup>
                        <m:r>
                          <a:rPr lang="en-US" b="0" i="1" smtClean="0">
                            <a:latin typeface="Cambria Math" panose="02040503050406030204" pitchFamily="18" charset="0"/>
                          </a:rPr>
                          <m:t>′</m:t>
                        </m:r>
                      </m:sup>
                    </m:sSup>
                    <m:r>
                      <a:rPr lang="en-US" b="0" i="1" smtClean="0">
                        <a:latin typeface="Cambria Math" panose="02040503050406030204" pitchFamily="18" charset="0"/>
                      </a:rPr>
                      <m:t>≤</m:t>
                    </m:r>
                    <m:r>
                      <a:rPr lang="en-US" b="0" i="1" smtClean="0">
                        <a:latin typeface="Cambria Math" panose="02040503050406030204" pitchFamily="18" charset="0"/>
                      </a:rPr>
                      <m:t>𝑇</m:t>
                    </m:r>
                  </m:oMath>
                </a14:m>
                <a:r>
                  <a:rPr lang="en-US" dirty="0">
                    <a:latin typeface="+mj-lt"/>
                  </a:rPr>
                  <a:t> and </a:t>
                </a:r>
                <a14:m>
                  <m:oMath xmlns:m="http://schemas.openxmlformats.org/officeDocument/2006/math">
                    <m:sSup>
                      <m:sSupPr>
                        <m:ctrlPr>
                          <a:rPr lang="en-US" b="0" i="1" smtClean="0">
                            <a:latin typeface="Cambria Math" panose="02040503050406030204" pitchFamily="18" charset="0"/>
                          </a:rPr>
                        </m:ctrlPr>
                      </m:sSupPr>
                      <m:e>
                        <m:r>
                          <a:rPr lang="en-US" i="1">
                            <a:latin typeface="Cambria Math" panose="02040503050406030204" pitchFamily="18" charset="0"/>
                          </a:rPr>
                          <m:t>𝜏</m:t>
                        </m:r>
                      </m:e>
                      <m:sup>
                        <m:r>
                          <a:rPr lang="en-US" b="0" i="1" smtClean="0">
                            <a:latin typeface="Cambria Math" panose="02040503050406030204" pitchFamily="18" charset="0"/>
                          </a:rPr>
                          <m:t>′</m:t>
                        </m:r>
                      </m:sup>
                    </m:sSup>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𝜏</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oMath>
                </a14:m>
                <a:r>
                  <a:rPr lang="en-US" dirty="0">
                    <a:latin typeface="+mj-lt"/>
                  </a:rPr>
                  <a:t> for all </a:t>
                </a:r>
                <a14:m>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𝜏</m:t>
                        </m:r>
                      </m:e>
                      <m:sup>
                        <m:r>
                          <a:rPr lang="en-US" b="0" i="1" smtClean="0">
                            <a:latin typeface="Cambria Math" panose="02040503050406030204" pitchFamily="18" charset="0"/>
                          </a:rPr>
                          <m:t>′</m:t>
                        </m:r>
                      </m:sup>
                    </m:sSup>
                    <m:r>
                      <a:rPr lang="en-US" b="0" i="1" smtClean="0">
                        <a:latin typeface="Cambria Math" panose="02040503050406030204" pitchFamily="18" charset="0"/>
                      </a:rPr>
                      <m:t>.</m:t>
                    </m:r>
                    <m:r>
                      <a:rPr lang="en-US" b="0" i="1" smtClean="0">
                        <a:latin typeface="Cambria Math" panose="02040503050406030204" pitchFamily="18" charset="0"/>
                      </a:rPr>
                      <m:t>𝑑𝑜𝑚</m:t>
                    </m:r>
                  </m:oMath>
                </a14:m>
                <a:endParaRPr lang="en-US" dirty="0">
                  <a:latin typeface="+mj-lt"/>
                </a:endParaRPr>
              </a:p>
              <a:p>
                <a:pPr marL="0" indent="0">
                  <a:lnSpc>
                    <a:spcPct val="120000"/>
                  </a:lnSpc>
                  <a:buNone/>
                </a:pPr>
                <a:endParaRPr lang="en-US" dirty="0">
                  <a:latin typeface="+mj-lt"/>
                </a:endParaRPr>
              </a:p>
              <a:p>
                <a:pPr>
                  <a:lnSpc>
                    <a:spcPct val="120000"/>
                  </a:lnSpc>
                </a:pPr>
                <a:endParaRPr lang="en-US" dirty="0">
                  <a:latin typeface="+mj-lt"/>
                </a:endParaRPr>
              </a:p>
            </p:txBody>
          </p:sp>
        </mc:Choice>
        <mc:Fallback xmlns="">
          <p:sp>
            <p:nvSpPr>
              <p:cNvPr id="6" name="Content Placeholder 5">
                <a:extLst>
                  <a:ext uri="{FF2B5EF4-FFF2-40B4-BE49-F238E27FC236}">
                    <a16:creationId xmlns:a16="http://schemas.microsoft.com/office/drawing/2014/main" id="{27103D87-9FF5-4644-9699-65B2A8E6265C}"/>
                  </a:ext>
                </a:extLst>
              </p:cNvPr>
              <p:cNvSpPr>
                <a:spLocks noGrp="1" noRot="1" noChangeAspect="1" noMove="1" noResize="1" noEditPoints="1" noAdjustHandles="1" noChangeArrowheads="1" noChangeShapeType="1" noTextEdit="1"/>
              </p:cNvSpPr>
              <p:nvPr>
                <p:ph idx="1"/>
              </p:nvPr>
            </p:nvSpPr>
            <p:spPr>
              <a:xfrm>
                <a:off x="838200" y="1333500"/>
                <a:ext cx="10172700" cy="5314949"/>
              </a:xfrm>
              <a:blipFill>
                <a:blip r:embed="rId2"/>
                <a:stretch>
                  <a:fillRect l="-873" t="-477"/>
                </a:stretch>
              </a:blipFill>
            </p:spPr>
            <p:txBody>
              <a:bodyPr/>
              <a:lstStyle/>
              <a:p>
                <a:r>
                  <a:rPr lang="en-US">
                    <a:noFill/>
                  </a:rPr>
                  <a:t> </a:t>
                </a:r>
              </a:p>
            </p:txBody>
          </p:sp>
        </mc:Fallback>
      </mc:AlternateContent>
    </p:spTree>
    <p:extLst>
      <p:ext uri="{BB962C8B-B14F-4D97-AF65-F5344CB8AC3E}">
        <p14:creationId xmlns:p14="http://schemas.microsoft.com/office/powerpoint/2010/main" val="4133935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Hybrid Automaton</a:t>
            </a:r>
          </a:p>
        </p:txBody>
      </p:sp>
      <mc:AlternateContent xmlns:mc="http://schemas.openxmlformats.org/markup-compatibility/2006" xmlns:a14="http://schemas.microsoft.com/office/drawing/2010/main">
        <mc:Choice Requires="a14">
          <p:sp>
            <p:nvSpPr>
              <p:cNvPr id="4" name="Content Placeholder 3"/>
              <p:cNvSpPr>
                <a:spLocks noGrp="1"/>
              </p:cNvSpPr>
              <p:nvPr>
                <p:ph sz="half" idx="1"/>
              </p:nvPr>
            </p:nvSpPr>
            <p:spPr>
              <a:xfrm>
                <a:off x="838200" y="1825625"/>
                <a:ext cx="5497286" cy="4667250"/>
              </a:xfrm>
            </p:spPr>
            <p:txBody>
              <a:bodyPr>
                <a:normAutofit lnSpcReduction="10000"/>
              </a:bodyPr>
              <a:lstStyle/>
              <a:p>
                <a:pPr marL="0" indent="0">
                  <a:lnSpc>
                    <a:spcPct val="110000"/>
                  </a:lnSpc>
                  <a:buNone/>
                </a:pPr>
                <a14:m>
                  <m:oMath xmlns:m="http://schemas.openxmlformats.org/officeDocument/2006/math">
                    <m:r>
                      <a:rPr lang="en-US" b="1" i="1" dirty="0" smtClean="0">
                        <a:solidFill>
                          <a:schemeClr val="tx1"/>
                        </a:solidFill>
                        <a:latin typeface="Cambria Math" panose="02040503050406030204" pitchFamily="18" charset="0"/>
                        <a:ea typeface="Cambria Math"/>
                      </a:rPr>
                      <m:t>𝓐</m:t>
                    </m:r>
                  </m:oMath>
                </a14:m>
                <a:r>
                  <a:rPr lang="en-US" dirty="0">
                    <a:solidFill>
                      <a:schemeClr val="tx1"/>
                    </a:solidFill>
                    <a:latin typeface="+mj-lt"/>
                  </a:rPr>
                  <a:t>= </a:t>
                </a:r>
                <a14:m>
                  <m:oMath xmlns:m="http://schemas.openxmlformats.org/officeDocument/2006/math">
                    <m:d>
                      <m:dPr>
                        <m:ctrlPr>
                          <a:rPr lang="en-US" b="0" i="1" smtClean="0">
                            <a:solidFill>
                              <a:schemeClr val="tx1"/>
                            </a:solidFill>
                            <a:latin typeface="Cambria Math" panose="02040503050406030204" pitchFamily="18" charset="0"/>
                          </a:rPr>
                        </m:ctrlPr>
                      </m:dPr>
                      <m:e>
                        <m:r>
                          <a:rPr lang="en-US" b="0" i="1" smtClean="0">
                            <a:solidFill>
                              <a:schemeClr val="tx1"/>
                            </a:solidFill>
                            <a:latin typeface="Cambria Math" panose="02040503050406030204" pitchFamily="18" charset="0"/>
                          </a:rPr>
                          <m:t>𝑋</m:t>
                        </m:r>
                        <m:r>
                          <a:rPr lang="en-US" b="0" i="1" smtClean="0">
                            <a:solidFill>
                              <a:schemeClr val="tx1"/>
                            </a:solidFill>
                            <a:latin typeface="Cambria Math" panose="02040503050406030204" pitchFamily="18" charset="0"/>
                          </a:rPr>
                          <m:t>,</m:t>
                        </m:r>
                        <m:r>
                          <m:rPr>
                            <m:sty m:val="p"/>
                          </m:rPr>
                          <a:rPr lang="el-GR" b="0" i="1" smtClean="0">
                            <a:solidFill>
                              <a:schemeClr val="tx1"/>
                            </a:solidFill>
                            <a:latin typeface="Cambria Math" panose="02040503050406030204" pitchFamily="18" charset="0"/>
                            <a:ea typeface="Cambria Math"/>
                          </a:rPr>
                          <m:t>Θ</m:t>
                        </m:r>
                        <m:r>
                          <a:rPr lang="en-US" b="0" i="1" smtClean="0">
                            <a:solidFill>
                              <a:schemeClr val="tx1"/>
                            </a:solidFill>
                            <a:latin typeface="Cambria Math" panose="02040503050406030204" pitchFamily="18" charset="0"/>
                            <a:ea typeface="Cambria Math"/>
                          </a:rPr>
                          <m:t>,</m:t>
                        </m:r>
                        <m:r>
                          <a:rPr lang="en-US" b="0" i="1" smtClean="0">
                            <a:solidFill>
                              <a:schemeClr val="tx1"/>
                            </a:solidFill>
                            <a:latin typeface="Cambria Math" panose="02040503050406030204" pitchFamily="18" charset="0"/>
                            <a:ea typeface="Cambria Math"/>
                          </a:rPr>
                          <m:t>𝐴</m:t>
                        </m:r>
                        <m:r>
                          <a:rPr lang="en-US" b="0" i="1" smtClean="0">
                            <a:solidFill>
                              <a:schemeClr val="tx1"/>
                            </a:solidFill>
                            <a:latin typeface="Cambria Math" panose="02040503050406030204" pitchFamily="18" charset="0"/>
                            <a:ea typeface="Cambria Math"/>
                          </a:rPr>
                          <m:t>,</m:t>
                        </m:r>
                        <m:r>
                          <a:rPr lang="en-US" b="0" i="1" smtClean="0">
                            <a:solidFill>
                              <a:schemeClr val="tx1"/>
                            </a:solidFill>
                            <a:latin typeface="Cambria Math" panose="02040503050406030204" pitchFamily="18" charset="0"/>
                            <a:ea typeface="Cambria Math"/>
                          </a:rPr>
                          <m:t>𝒟</m:t>
                        </m:r>
                        <m:r>
                          <a:rPr lang="en-US" b="0" i="1" smtClean="0">
                            <a:solidFill>
                              <a:schemeClr val="tx1"/>
                            </a:solidFill>
                            <a:latin typeface="Cambria Math" panose="02040503050406030204" pitchFamily="18" charset="0"/>
                            <a:ea typeface="Cambria Math"/>
                          </a:rPr>
                          <m:t>,</m:t>
                        </m:r>
                        <m:r>
                          <a:rPr lang="en-US" b="0" i="1" smtClean="0">
                            <a:solidFill>
                              <a:schemeClr val="tx1"/>
                            </a:solidFill>
                            <a:latin typeface="Cambria Math" panose="02040503050406030204" pitchFamily="18" charset="0"/>
                            <a:ea typeface="Cambria Math"/>
                          </a:rPr>
                          <m:t>𝒯</m:t>
                        </m:r>
                      </m:e>
                    </m:d>
                  </m:oMath>
                </a14:m>
                <a:endParaRPr lang="en-US" b="0" dirty="0">
                  <a:solidFill>
                    <a:schemeClr val="tx1"/>
                  </a:solidFill>
                  <a:latin typeface="+mj-lt"/>
                  <a:ea typeface="Cambria Math"/>
                </a:endParaRPr>
              </a:p>
              <a:p>
                <a:pPr>
                  <a:lnSpc>
                    <a:spcPct val="110000"/>
                  </a:lnSpc>
                </a:pPr>
                <a14:m>
                  <m:oMath xmlns:m="http://schemas.openxmlformats.org/officeDocument/2006/math">
                    <m:r>
                      <a:rPr lang="en-US" b="0" i="1" smtClean="0">
                        <a:solidFill>
                          <a:schemeClr val="tx1"/>
                        </a:solidFill>
                        <a:latin typeface="Cambria Math" panose="02040503050406030204" pitchFamily="18" charset="0"/>
                      </a:rPr>
                      <m:t>𝑋</m:t>
                    </m:r>
                  </m:oMath>
                </a14:m>
                <a:r>
                  <a:rPr lang="en-US" b="1" dirty="0">
                    <a:solidFill>
                      <a:schemeClr val="tx1"/>
                    </a:solidFill>
                    <a:latin typeface="+mj-lt"/>
                  </a:rPr>
                  <a:t>: </a:t>
                </a:r>
                <a:r>
                  <a:rPr lang="en-US" dirty="0">
                    <a:solidFill>
                      <a:schemeClr val="tx1"/>
                    </a:solidFill>
                    <a:latin typeface="+mj-lt"/>
                  </a:rPr>
                  <a:t>set of </a:t>
                </a:r>
                <a:r>
                  <a:rPr lang="en-US" b="1" dirty="0">
                    <a:solidFill>
                      <a:schemeClr val="tx1"/>
                    </a:solidFill>
                    <a:latin typeface="+mj-lt"/>
                  </a:rPr>
                  <a:t>state variables</a:t>
                </a:r>
              </a:p>
              <a:p>
                <a:pPr lvl="1">
                  <a:lnSpc>
                    <a:spcPct val="110000"/>
                  </a:lnSpc>
                </a:pPr>
                <a14:m>
                  <m:oMath xmlns:m="http://schemas.openxmlformats.org/officeDocument/2006/math">
                    <m:r>
                      <a:rPr lang="en-US" b="0" i="1" smtClean="0">
                        <a:solidFill>
                          <a:schemeClr val="tx1"/>
                        </a:solidFill>
                        <a:latin typeface="Cambria Math" panose="02040503050406030204" pitchFamily="18" charset="0"/>
                      </a:rPr>
                      <m:t>𝑄</m:t>
                    </m:r>
                    <m:r>
                      <a:rPr lang="en-US" b="0" i="1" smtClean="0">
                        <a:solidFill>
                          <a:schemeClr val="tx1"/>
                        </a:solidFill>
                        <a:latin typeface="Cambria Math" panose="02040503050406030204" pitchFamily="18" charset="0"/>
                        <a:ea typeface="Cambria Math"/>
                      </a:rPr>
                      <m:t>⊆</m:t>
                    </m:r>
                    <m:r>
                      <a:rPr lang="en-US" b="0" i="1" smtClean="0">
                        <a:solidFill>
                          <a:schemeClr val="tx1"/>
                        </a:solidFill>
                        <a:latin typeface="Cambria Math" panose="02040503050406030204" pitchFamily="18" charset="0"/>
                        <a:ea typeface="Cambria Math"/>
                      </a:rPr>
                      <m:t>𝑣𝑎𝑙</m:t>
                    </m:r>
                    <m:r>
                      <a:rPr lang="en-US" b="0" i="1" smtClean="0">
                        <a:solidFill>
                          <a:schemeClr val="tx1"/>
                        </a:solidFill>
                        <a:latin typeface="Cambria Math" panose="02040503050406030204" pitchFamily="18" charset="0"/>
                        <a:ea typeface="Cambria Math"/>
                      </a:rPr>
                      <m:t>(</m:t>
                    </m:r>
                    <m:r>
                      <a:rPr lang="en-US" b="0" i="1" smtClean="0">
                        <a:solidFill>
                          <a:schemeClr val="tx1"/>
                        </a:solidFill>
                        <a:latin typeface="Cambria Math" panose="02040503050406030204" pitchFamily="18" charset="0"/>
                        <a:ea typeface="Cambria Math"/>
                      </a:rPr>
                      <m:t>𝑋</m:t>
                    </m:r>
                    <m:r>
                      <a:rPr lang="en-US" b="0" i="1" smtClean="0">
                        <a:solidFill>
                          <a:schemeClr val="tx1"/>
                        </a:solidFill>
                        <a:latin typeface="Cambria Math" panose="02040503050406030204" pitchFamily="18" charset="0"/>
                        <a:ea typeface="Cambria Math"/>
                      </a:rPr>
                      <m:t>)</m:t>
                    </m:r>
                  </m:oMath>
                </a14:m>
                <a:r>
                  <a:rPr lang="en-US" dirty="0">
                    <a:solidFill>
                      <a:schemeClr val="tx1"/>
                    </a:solidFill>
                    <a:latin typeface="+mj-lt"/>
                  </a:rPr>
                  <a:t> set of </a:t>
                </a:r>
                <a:r>
                  <a:rPr lang="en-US" b="1" dirty="0">
                    <a:solidFill>
                      <a:schemeClr val="tx1"/>
                    </a:solidFill>
                    <a:latin typeface="+mj-lt"/>
                  </a:rPr>
                  <a:t>states</a:t>
                </a:r>
              </a:p>
              <a:p>
                <a:pPr>
                  <a:lnSpc>
                    <a:spcPct val="110000"/>
                  </a:lnSpc>
                </a:pPr>
                <a14:m>
                  <m:oMath xmlns:m="http://schemas.openxmlformats.org/officeDocument/2006/math">
                    <m:r>
                      <m:rPr>
                        <m:sty m:val="p"/>
                      </m:rPr>
                      <a:rPr lang="el-GR" b="0" i="1" smtClean="0">
                        <a:solidFill>
                          <a:schemeClr val="tx1"/>
                        </a:solidFill>
                        <a:latin typeface="Cambria Math" panose="02040503050406030204" pitchFamily="18" charset="0"/>
                        <a:ea typeface="Cambria Math"/>
                      </a:rPr>
                      <m:t>Θ</m:t>
                    </m:r>
                    <m:r>
                      <a:rPr lang="en-US" b="0" i="1" smtClean="0">
                        <a:solidFill>
                          <a:schemeClr val="tx1"/>
                        </a:solidFill>
                        <a:latin typeface="Cambria Math" panose="02040503050406030204" pitchFamily="18" charset="0"/>
                        <a:ea typeface="Cambria Math"/>
                      </a:rPr>
                      <m:t>⊆</m:t>
                    </m:r>
                    <m:r>
                      <a:rPr lang="en-US" b="0" i="1" smtClean="0">
                        <a:solidFill>
                          <a:schemeClr val="tx1"/>
                        </a:solidFill>
                        <a:latin typeface="Cambria Math" panose="02040503050406030204" pitchFamily="18" charset="0"/>
                        <a:ea typeface="Cambria Math"/>
                      </a:rPr>
                      <m:t>𝑄</m:t>
                    </m:r>
                  </m:oMath>
                </a14:m>
                <a:r>
                  <a:rPr lang="en-US" dirty="0">
                    <a:solidFill>
                      <a:schemeClr val="tx1"/>
                    </a:solidFill>
                    <a:latin typeface="+mj-lt"/>
                  </a:rPr>
                  <a:t> set of </a:t>
                </a:r>
                <a:r>
                  <a:rPr lang="en-US" b="1" dirty="0">
                    <a:solidFill>
                      <a:schemeClr val="tx1"/>
                    </a:solidFill>
                    <a:latin typeface="+mj-lt"/>
                  </a:rPr>
                  <a:t>start states</a:t>
                </a:r>
              </a:p>
              <a:p>
                <a:pPr>
                  <a:lnSpc>
                    <a:spcPct val="110000"/>
                  </a:lnSpc>
                </a:pPr>
                <a:r>
                  <a:rPr lang="en-US" dirty="0">
                    <a:solidFill>
                      <a:schemeClr val="tx1"/>
                    </a:solidFill>
                    <a:latin typeface="+mj-lt"/>
                  </a:rPr>
                  <a:t>set of </a:t>
                </a:r>
                <a:r>
                  <a:rPr lang="en-US" b="1" dirty="0">
                    <a:solidFill>
                      <a:schemeClr val="tx1"/>
                    </a:solidFill>
                    <a:latin typeface="+mj-lt"/>
                  </a:rPr>
                  <a:t>actions</a:t>
                </a:r>
                <a:r>
                  <a:rPr lang="en-US" dirty="0">
                    <a:solidFill>
                      <a:schemeClr val="tx1"/>
                    </a:solidFill>
                    <a:latin typeface="+mj-lt"/>
                  </a:rPr>
                  <a:t>, A= E </a:t>
                </a:r>
                <a:r>
                  <a:rPr lang="en-US" dirty="0">
                    <a:solidFill>
                      <a:schemeClr val="tx1"/>
                    </a:solidFill>
                    <a:latin typeface="+mj-lt"/>
                    <a:ea typeface="Cambria Math"/>
                  </a:rPr>
                  <a:t>∪ H</a:t>
                </a:r>
              </a:p>
              <a:p>
                <a:pPr>
                  <a:lnSpc>
                    <a:spcPct val="110000"/>
                  </a:lnSpc>
                </a:pPr>
                <a14:m>
                  <m:oMath xmlns:m="http://schemas.openxmlformats.org/officeDocument/2006/math">
                    <m:r>
                      <a:rPr lang="en-US" b="0" i="1" smtClean="0">
                        <a:solidFill>
                          <a:schemeClr val="tx1"/>
                        </a:solidFill>
                        <a:latin typeface="Cambria Math" panose="02040503050406030204" pitchFamily="18" charset="0"/>
                        <a:ea typeface="Cambria Math"/>
                      </a:rPr>
                      <m:t>𝒟</m:t>
                    </m:r>
                    <m:r>
                      <a:rPr lang="en-US" b="0" i="1" smtClean="0">
                        <a:solidFill>
                          <a:schemeClr val="tx1"/>
                        </a:solidFill>
                        <a:latin typeface="Cambria Math" panose="02040503050406030204" pitchFamily="18" charset="0"/>
                        <a:ea typeface="Cambria Math"/>
                      </a:rPr>
                      <m:t> ⊆</m:t>
                    </m:r>
                    <m:r>
                      <a:rPr lang="en-US" b="0" i="1" smtClean="0">
                        <a:solidFill>
                          <a:schemeClr val="tx1"/>
                        </a:solidFill>
                        <a:latin typeface="Cambria Math" panose="02040503050406030204" pitchFamily="18" charset="0"/>
                        <a:ea typeface="Cambria Math"/>
                      </a:rPr>
                      <m:t>𝑄</m:t>
                    </m:r>
                    <m:r>
                      <a:rPr lang="en-US" i="1" dirty="0">
                        <a:solidFill>
                          <a:schemeClr val="tx1"/>
                        </a:solidFill>
                        <a:latin typeface="Cambria Math" panose="02040503050406030204" pitchFamily="18" charset="0"/>
                      </a:rPr>
                      <m:t>×</m:t>
                    </m:r>
                    <m:r>
                      <a:rPr lang="en-US" b="0" i="1" dirty="0" smtClean="0">
                        <a:solidFill>
                          <a:schemeClr val="tx1"/>
                        </a:solidFill>
                        <a:latin typeface="Cambria Math" panose="02040503050406030204" pitchFamily="18" charset="0"/>
                      </a:rPr>
                      <m:t>𝐴</m:t>
                    </m:r>
                    <m:r>
                      <a:rPr lang="en-US" b="0" i="1" dirty="0" smtClean="0">
                        <a:solidFill>
                          <a:schemeClr val="tx1"/>
                        </a:solidFill>
                        <a:latin typeface="Cambria Math" panose="02040503050406030204" pitchFamily="18" charset="0"/>
                        <a:ea typeface="Cambria Math"/>
                      </a:rPr>
                      <m:t>×</m:t>
                    </m:r>
                    <m:r>
                      <a:rPr lang="en-US" b="0" i="1" dirty="0" smtClean="0">
                        <a:solidFill>
                          <a:schemeClr val="tx1"/>
                        </a:solidFill>
                        <a:latin typeface="Cambria Math" panose="02040503050406030204" pitchFamily="18" charset="0"/>
                        <a:ea typeface="Cambria Math"/>
                      </a:rPr>
                      <m:t>𝑄</m:t>
                    </m:r>
                  </m:oMath>
                </a14:m>
                <a:endParaRPr lang="en-US" b="0" i="1" dirty="0">
                  <a:solidFill>
                    <a:schemeClr val="tx1"/>
                  </a:solidFill>
                  <a:latin typeface="+mj-lt"/>
                  <a:ea typeface="Cambria Math"/>
                </a:endParaRPr>
              </a:p>
              <a:p>
                <a:pPr>
                  <a:lnSpc>
                    <a:spcPct val="110000"/>
                  </a:lnSpc>
                </a:pPr>
                <a14:m>
                  <m:oMath xmlns:m="http://schemas.openxmlformats.org/officeDocument/2006/math">
                    <m:r>
                      <a:rPr lang="en-US" b="0" i="1" smtClean="0">
                        <a:solidFill>
                          <a:schemeClr val="accent1"/>
                        </a:solidFill>
                        <a:latin typeface="Cambria Math" panose="02040503050406030204" pitchFamily="18" charset="0"/>
                        <a:ea typeface="Cambria Math"/>
                      </a:rPr>
                      <m:t>𝒯</m:t>
                    </m:r>
                  </m:oMath>
                </a14:m>
                <a:r>
                  <a:rPr lang="en-US" i="1" dirty="0">
                    <a:solidFill>
                      <a:schemeClr val="accent1"/>
                    </a:solidFill>
                    <a:latin typeface="+mj-lt"/>
                  </a:rPr>
                  <a:t>: </a:t>
                </a:r>
                <a:r>
                  <a:rPr lang="en-US" dirty="0">
                    <a:solidFill>
                      <a:schemeClr val="accent1"/>
                    </a:solidFill>
                    <a:latin typeface="+mj-lt"/>
                  </a:rPr>
                  <a:t>set of </a:t>
                </a:r>
                <a:r>
                  <a:rPr lang="en-US" b="1" dirty="0">
                    <a:solidFill>
                      <a:schemeClr val="accent1"/>
                    </a:solidFill>
                    <a:latin typeface="+mj-lt"/>
                  </a:rPr>
                  <a:t>trajectories</a:t>
                </a:r>
                <a:r>
                  <a:rPr lang="en-US" dirty="0">
                    <a:solidFill>
                      <a:schemeClr val="accent1"/>
                    </a:solidFill>
                    <a:latin typeface="+mj-lt"/>
                  </a:rPr>
                  <a:t> for X</a:t>
                </a:r>
                <a:r>
                  <a:rPr lang="en-US" i="1" dirty="0">
                    <a:solidFill>
                      <a:schemeClr val="accent1"/>
                    </a:solidFill>
                    <a:latin typeface="+mj-lt"/>
                  </a:rPr>
                  <a:t> </a:t>
                </a:r>
                <a:r>
                  <a:rPr lang="en-US" dirty="0">
                    <a:solidFill>
                      <a:schemeClr val="accent1"/>
                    </a:solidFill>
                    <a:latin typeface="+mj-lt"/>
                  </a:rPr>
                  <a:t>which is closed under </a:t>
                </a:r>
                <a:r>
                  <a:rPr lang="en-US" b="1" dirty="0">
                    <a:solidFill>
                      <a:schemeClr val="accent1"/>
                    </a:solidFill>
                    <a:latin typeface="+mj-lt"/>
                  </a:rPr>
                  <a:t>prefix, suffix, and concatenation</a:t>
                </a:r>
              </a:p>
              <a:p>
                <a:pPr>
                  <a:lnSpc>
                    <a:spcPct val="110000"/>
                  </a:lnSpc>
                </a:pPr>
                <a:endParaRPr lang="en-US" dirty="0">
                  <a:solidFill>
                    <a:schemeClr val="tx1"/>
                  </a:solidFill>
                  <a:latin typeface="+mj-lt"/>
                </a:endParaRPr>
              </a:p>
            </p:txBody>
          </p:sp>
        </mc:Choice>
        <mc:Fallback xmlns="">
          <p:sp>
            <p:nvSpPr>
              <p:cNvPr id="4" name="Content Placeholder 3"/>
              <p:cNvSpPr>
                <a:spLocks noGrp="1" noRot="1" noChangeAspect="1" noMove="1" noResize="1" noEditPoints="1" noAdjustHandles="1" noChangeArrowheads="1" noChangeShapeType="1" noTextEdit="1"/>
              </p:cNvSpPr>
              <p:nvPr>
                <p:ph sz="half" idx="1"/>
              </p:nvPr>
            </p:nvSpPr>
            <p:spPr>
              <a:xfrm>
                <a:off x="838200" y="1825625"/>
                <a:ext cx="5497286" cy="4667250"/>
              </a:xfrm>
              <a:blipFill>
                <a:blip r:embed="rId3"/>
                <a:stretch>
                  <a:fillRect l="-1843" t="-1635" r="-461" b="-2452"/>
                </a:stretch>
              </a:blipFill>
            </p:spPr>
            <p:txBody>
              <a:bodyPr/>
              <a:lstStyle/>
              <a:p>
                <a:r>
                  <a:rPr lang="en-US">
                    <a:noFill/>
                  </a:rPr>
                  <a:t> </a:t>
                </a:r>
              </a:p>
            </p:txBody>
          </p:sp>
        </mc:Fallback>
      </mc:AlternateContent>
    </p:spTree>
    <p:extLst>
      <p:ext uri="{BB962C8B-B14F-4D97-AF65-F5344CB8AC3E}">
        <p14:creationId xmlns:p14="http://schemas.microsoft.com/office/powerpoint/2010/main" val="2786103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Semantics: Executions and Traces</a:t>
            </a:r>
          </a:p>
        </p:txBody>
      </p:sp>
      <mc:AlternateContent xmlns:mc="http://schemas.openxmlformats.org/markup-compatibility/2006">
        <mc:Choice xmlns:a14="http://schemas.microsoft.com/office/drawing/2010/main" Requires="a14">
          <p:sp>
            <p:nvSpPr>
              <p:cNvPr id="4" name="Content Placeholder 3"/>
              <p:cNvSpPr>
                <a:spLocks noGrp="1"/>
              </p:cNvSpPr>
              <p:nvPr>
                <p:ph sz="half" idx="1"/>
              </p:nvPr>
            </p:nvSpPr>
            <p:spPr>
              <a:xfrm>
                <a:off x="751114" y="1600200"/>
                <a:ext cx="5497286" cy="5105400"/>
              </a:xfrm>
            </p:spPr>
            <p:txBody>
              <a:bodyPr>
                <a:normAutofit fontScale="70000" lnSpcReduction="20000"/>
              </a:bodyPr>
              <a:lstStyle/>
              <a:p>
                <a:pPr>
                  <a:lnSpc>
                    <a:spcPct val="120000"/>
                  </a:lnSpc>
                </a:pPr>
                <a:r>
                  <a:rPr lang="en-US" dirty="0">
                    <a:latin typeface="+mj-lt"/>
                  </a:rPr>
                  <a:t>An </a:t>
                </a:r>
                <a:r>
                  <a:rPr lang="en-US" b="1" i="1" dirty="0">
                    <a:solidFill>
                      <a:srgbClr val="0070C0"/>
                    </a:solidFill>
                    <a:latin typeface="+mj-lt"/>
                  </a:rPr>
                  <a:t>execution fragment</a:t>
                </a:r>
                <a:r>
                  <a:rPr lang="en-US" i="1" dirty="0">
                    <a:solidFill>
                      <a:srgbClr val="0070C0"/>
                    </a:solidFill>
                    <a:latin typeface="+mj-lt"/>
                  </a:rPr>
                  <a:t> </a:t>
                </a:r>
                <a:r>
                  <a:rPr lang="en-US" dirty="0">
                    <a:latin typeface="+mj-lt"/>
                  </a:rPr>
                  <a:t>of </a:t>
                </a:r>
                <a14:m>
                  <m:oMath xmlns:m="http://schemas.openxmlformats.org/officeDocument/2006/math">
                    <m:r>
                      <a:rPr lang="en-US" i="1" smtClean="0">
                        <a:latin typeface="Cambria Math" panose="02040503050406030204" pitchFamily="18" charset="0"/>
                        <a:ea typeface="Cambria Math"/>
                      </a:rPr>
                      <m:t>𝒜</m:t>
                    </m:r>
                  </m:oMath>
                </a14:m>
                <a:r>
                  <a:rPr lang="en-US" dirty="0">
                    <a:latin typeface="+mj-lt"/>
                  </a:rPr>
                  <a:t> is an (possibly infinite) alternating (A, X)-sequence </a:t>
                </a:r>
                <a14:m>
                  <m:oMath xmlns:m="http://schemas.openxmlformats.org/officeDocument/2006/math">
                    <m:r>
                      <a:rPr lang="en-US" i="1" smtClean="0">
                        <a:latin typeface="Cambria Math" panose="02040503050406030204" pitchFamily="18" charset="0"/>
                        <a:ea typeface="Cambria Math"/>
                      </a:rPr>
                      <m:t>𝛼</m:t>
                    </m:r>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0</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1</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1</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2</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2</m:t>
                        </m:r>
                      </m:sub>
                    </m:sSub>
                    <m:r>
                      <a:rPr lang="en-US" b="0" i="1" smtClean="0">
                        <a:latin typeface="Cambria Math" panose="02040503050406030204" pitchFamily="18" charset="0"/>
                        <a:ea typeface="Cambria Math"/>
                      </a:rPr>
                      <m:t> …</m:t>
                    </m:r>
                  </m:oMath>
                </a14:m>
                <a:r>
                  <a:rPr lang="en-US" dirty="0">
                    <a:latin typeface="+mj-lt"/>
                  </a:rPr>
                  <a:t> where </a:t>
                </a:r>
              </a:p>
              <a:p>
                <a:pPr lvl="1">
                  <a:lnSpc>
                    <a:spcPct val="120000"/>
                  </a:lnSpc>
                </a:pPr>
                <a:r>
                  <a:rPr lang="en-US" dirty="0">
                    <a:latin typeface="+mj-lt"/>
                    <a:ea typeface="Cambria Math"/>
                  </a:rPr>
                  <a:t>∀ </a:t>
                </a:r>
                <a:r>
                  <a:rPr lang="en-US" dirty="0" err="1">
                    <a:latin typeface="+mj-lt"/>
                    <a:ea typeface="Cambria Math"/>
                  </a:rPr>
                  <a:t>i</a:t>
                </a:r>
                <a:r>
                  <a:rPr lang="en-US" dirty="0">
                    <a:latin typeface="+mj-lt"/>
                    <a:ea typeface="Cambria Math"/>
                  </a:rPr>
                  <a:t>, </a:t>
                </a:r>
                <a14:m>
                  <m:oMath xmlns:m="http://schemas.openxmlformats.org/officeDocument/2006/math">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𝑖</m:t>
                        </m:r>
                      </m:sub>
                    </m:sSub>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𝑙𝑠𝑡𝑎𝑡𝑒</m:t>
                    </m:r>
                    <m:r>
                      <a:rPr lang="en-US" b="0" i="1" smtClean="0">
                        <a:latin typeface="Cambria Math" panose="02040503050406030204" pitchFamily="18" charset="0"/>
                        <a:ea typeface="Cambria Math"/>
                      </a:rPr>
                      <m:t> </m:t>
                    </m:r>
                    <m:m>
                      <m:mPr>
                        <m:mcs>
                          <m:mc>
                            <m:mcPr>
                              <m:count m:val="1"/>
                              <m:mcJc m:val="center"/>
                            </m:mcPr>
                          </m:mc>
                        </m:mcs>
                        <m:ctrlPr>
                          <a:rPr lang="en-US" b="0" i="1" smtClean="0">
                            <a:latin typeface="Cambria Math" panose="02040503050406030204" pitchFamily="18" charset="0"/>
                            <a:ea typeface="Cambria Math"/>
                          </a:rPr>
                        </m:ctrlPr>
                      </m:mPr>
                      <m:mr>
                        <m:e>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𝑖</m:t>
                              </m:r>
                              <m:r>
                                <a:rPr lang="en-US" b="0" i="1" smtClean="0">
                                  <a:latin typeface="Cambria Math" panose="02040503050406030204" pitchFamily="18" charset="0"/>
                                  <a:ea typeface="Cambria Math"/>
                                </a:rPr>
                                <m:t>+1</m:t>
                              </m:r>
                            </m:sub>
                          </m:sSub>
                        </m:e>
                      </m:mr>
                      <m:mr>
                        <m:e>
                          <m:r>
                            <a:rPr lang="en-US" b="0" i="1" smtClean="0">
                              <a:latin typeface="Cambria Math" panose="02040503050406030204" pitchFamily="18" charset="0"/>
                              <a:ea typeface="Cambria Math"/>
                            </a:rPr>
                            <m:t>⟶</m:t>
                          </m:r>
                        </m:e>
                      </m:mr>
                    </m:m>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𝑖</m:t>
                        </m:r>
                        <m:r>
                          <a:rPr lang="en-US" b="0" i="1" smtClean="0">
                            <a:latin typeface="Cambria Math" panose="02040503050406030204" pitchFamily="18" charset="0"/>
                            <a:ea typeface="Cambria Math"/>
                          </a:rPr>
                          <m:t>+1</m:t>
                        </m:r>
                      </m:sub>
                    </m:sSub>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𝑓𝑠𝑡𝑎𝑡𝑒</m:t>
                    </m:r>
                  </m:oMath>
                </a14:m>
                <a:endParaRPr lang="en-US" dirty="0">
                  <a:latin typeface="+mj-lt"/>
                  <a:ea typeface="Cambria Math"/>
                </a:endParaRPr>
              </a:p>
              <a:p>
                <a:pPr>
                  <a:lnSpc>
                    <a:spcPct val="120000"/>
                  </a:lnSpc>
                </a:pPr>
                <a:r>
                  <a:rPr lang="en-US" dirty="0">
                    <a:latin typeface="+mj-lt"/>
                    <a:ea typeface="Cambria Math"/>
                  </a:rPr>
                  <a:t>If </a:t>
                </a:r>
                <a14:m>
                  <m:oMath xmlns:m="http://schemas.openxmlformats.org/officeDocument/2006/math">
                    <m:sSub>
                      <m:sSubPr>
                        <m:ctrlPr>
                          <a:rPr lang="en-US" i="1">
                            <a:latin typeface="Cambria Math" panose="02040503050406030204" pitchFamily="18" charset="0"/>
                            <a:ea typeface="Cambria Math"/>
                          </a:rPr>
                        </m:ctrlPr>
                      </m:sSubPr>
                      <m:e>
                        <m:r>
                          <a:rPr lang="en-US" i="1">
                            <a:latin typeface="Cambria Math" panose="02040503050406030204" pitchFamily="18" charset="0"/>
                            <a:ea typeface="Cambria Math"/>
                          </a:rPr>
                          <m:t>𝜏</m:t>
                        </m:r>
                      </m:e>
                      <m:sub>
                        <m:r>
                          <a:rPr lang="en-US" i="1">
                            <a:latin typeface="Cambria Math" panose="02040503050406030204" pitchFamily="18" charset="0"/>
                            <a:ea typeface="Cambria Math"/>
                          </a:rPr>
                          <m:t>0</m:t>
                        </m:r>
                      </m:sub>
                    </m:sSub>
                  </m:oMath>
                </a14:m>
                <a:r>
                  <a:rPr lang="en-US" dirty="0">
                    <a:latin typeface="+mj-lt"/>
                  </a:rPr>
                  <a:t>.</a:t>
                </a:r>
                <a:r>
                  <a:rPr lang="en-US" dirty="0" err="1">
                    <a:latin typeface="+mj-lt"/>
                  </a:rPr>
                  <a:t>fstate</a:t>
                </a:r>
                <a:r>
                  <a:rPr lang="en-US" dirty="0">
                    <a:latin typeface="+mj-lt"/>
                  </a:rPr>
                  <a:t> </a:t>
                </a:r>
                <a:r>
                  <a:rPr lang="en-US" dirty="0">
                    <a:latin typeface="+mj-lt"/>
                    <a:ea typeface="Cambria Math"/>
                  </a:rPr>
                  <a:t>∈ </a:t>
                </a:r>
                <a14:m>
                  <m:oMath xmlns:m="http://schemas.openxmlformats.org/officeDocument/2006/math">
                    <m:r>
                      <m:rPr>
                        <m:sty m:val="p"/>
                      </m:rPr>
                      <a:rPr lang="el-GR" i="1">
                        <a:latin typeface="Cambria Math" panose="02040503050406030204" pitchFamily="18" charset="0"/>
                        <a:ea typeface="Cambria Math"/>
                      </a:rPr>
                      <m:t>Θ</m:t>
                    </m:r>
                  </m:oMath>
                </a14:m>
                <a:r>
                  <a:rPr lang="en-US" dirty="0">
                    <a:latin typeface="+mj-lt"/>
                  </a:rPr>
                  <a:t> then </a:t>
                </a:r>
                <a14:m>
                  <m:oMath xmlns:m="http://schemas.openxmlformats.org/officeDocument/2006/math">
                    <m:r>
                      <a:rPr lang="en-US" i="1" smtClean="0">
                        <a:latin typeface="Cambria Math" panose="02040503050406030204" pitchFamily="18" charset="0"/>
                        <a:ea typeface="Cambria Math"/>
                      </a:rPr>
                      <m:t>𝛼</m:t>
                    </m:r>
                    <m:r>
                      <a:rPr lang="en-US" i="1" smtClean="0">
                        <a:latin typeface="Cambria Math" panose="02040503050406030204" pitchFamily="18" charset="0"/>
                        <a:ea typeface="Cambria Math"/>
                      </a:rPr>
                      <m:t> </m:t>
                    </m:r>
                  </m:oMath>
                </a14:m>
                <a:r>
                  <a:rPr lang="en-US" dirty="0">
                    <a:latin typeface="+mj-lt"/>
                  </a:rPr>
                  <a:t>is an </a:t>
                </a:r>
                <a:r>
                  <a:rPr lang="en-US" b="1" dirty="0">
                    <a:latin typeface="+mj-lt"/>
                  </a:rPr>
                  <a:t>execution</a:t>
                </a:r>
                <a:endParaRPr lang="en-US" b="1" dirty="0">
                  <a:latin typeface="+mj-lt"/>
                  <a:ea typeface="Cambria Math"/>
                </a:endParaRPr>
              </a:p>
              <a:p>
                <a:pPr>
                  <a:lnSpc>
                    <a:spcPct val="120000"/>
                  </a:lnSpc>
                </a:pPr>
                <a:r>
                  <a:rPr lang="en-US" b="1" dirty="0">
                    <a:solidFill>
                      <a:schemeClr val="tx1"/>
                    </a:solidFill>
                    <a:latin typeface="+mj-lt"/>
                    <a:ea typeface="Cambria Math"/>
                  </a:rPr>
                  <a:t>Execs</a:t>
                </a:r>
                <a14:m>
                  <m:oMath xmlns:m="http://schemas.openxmlformats.org/officeDocument/2006/math">
                    <m:r>
                      <a:rPr lang="en-US" b="1" i="1" baseline="-25000" smtClean="0">
                        <a:solidFill>
                          <a:schemeClr val="tx1"/>
                        </a:solidFill>
                        <a:latin typeface="Cambria Math" panose="02040503050406030204" pitchFamily="18" charset="0"/>
                        <a:ea typeface="Cambria Math"/>
                      </a:rPr>
                      <m:t>𝓐</m:t>
                    </m:r>
                  </m:oMath>
                </a14:m>
                <a:r>
                  <a:rPr lang="en-US" b="1" baseline="-25000" dirty="0">
                    <a:solidFill>
                      <a:schemeClr val="tx1"/>
                    </a:solidFill>
                    <a:latin typeface="+mj-lt"/>
                    <a:ea typeface="Cambria Math"/>
                  </a:rPr>
                  <a:t> </a:t>
                </a:r>
                <a:r>
                  <a:rPr lang="en-US" dirty="0">
                    <a:solidFill>
                      <a:schemeClr val="tx1"/>
                    </a:solidFill>
                    <a:latin typeface="+mj-lt"/>
                    <a:ea typeface="Cambria Math"/>
                  </a:rPr>
                  <a:t>set of all executions</a:t>
                </a:r>
              </a:p>
              <a:p>
                <a:pPr>
                  <a:lnSpc>
                    <a:spcPct val="120000"/>
                  </a:lnSpc>
                </a:pPr>
                <a:r>
                  <a:rPr lang="en-US" dirty="0">
                    <a:solidFill>
                      <a:schemeClr val="tx1"/>
                    </a:solidFill>
                    <a:latin typeface="+mj-lt"/>
                    <a:ea typeface="Cambria Math"/>
                  </a:rPr>
                  <a:t>The first state of an execution </a:t>
                </a:r>
                <a14:m>
                  <m:oMath xmlns:m="http://schemas.openxmlformats.org/officeDocument/2006/math">
                    <m:r>
                      <a:rPr lang="en-US" b="0" i="1" smtClean="0">
                        <a:solidFill>
                          <a:schemeClr val="tx1"/>
                        </a:solidFill>
                        <a:latin typeface="Cambria Math" panose="02040503050406030204" pitchFamily="18" charset="0"/>
                        <a:ea typeface="Cambria Math"/>
                      </a:rPr>
                      <m:t>𝛼</m:t>
                    </m:r>
                  </m:oMath>
                </a14:m>
                <a:r>
                  <a:rPr lang="en-US" dirty="0">
                    <a:solidFill>
                      <a:schemeClr val="tx1"/>
                    </a:solidFill>
                    <a:latin typeface="+mj-lt"/>
                    <a:ea typeface="Cambria Math"/>
                  </a:rPr>
                  <a:t> is </a:t>
                </a:r>
                <a14:m>
                  <m:oMath xmlns:m="http://schemas.openxmlformats.org/officeDocument/2006/math">
                    <m:r>
                      <a:rPr lang="en-US" i="1" smtClean="0">
                        <a:latin typeface="Cambria Math" panose="02040503050406030204" pitchFamily="18" charset="0"/>
                        <a:ea typeface="Cambria Math"/>
                      </a:rPr>
                      <m:t>𝛼</m:t>
                    </m:r>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𝑓𝑠𝑡𝑎𝑡𝑒</m:t>
                    </m:r>
                    <m:r>
                      <a:rPr lang="en-US" b="0" i="1" smtClean="0">
                        <a:latin typeface="Cambria Math" panose="02040503050406030204" pitchFamily="18" charset="0"/>
                        <a:ea typeface="Cambria Math"/>
                      </a:rPr>
                      <m:t>=</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0</m:t>
                        </m:r>
                      </m:sub>
                    </m:sSub>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𝑓𝑠𝑡𝑎𝑡𝑒</m:t>
                    </m:r>
                    <m:r>
                      <a:rPr lang="en-US" b="0" i="1" smtClean="0">
                        <a:latin typeface="Cambria Math" panose="02040503050406030204" pitchFamily="18" charset="0"/>
                        <a:ea typeface="Cambria Math"/>
                      </a:rPr>
                      <m:t> </m:t>
                    </m:r>
                  </m:oMath>
                </a14:m>
                <a:endParaRPr lang="en-US" dirty="0">
                  <a:solidFill>
                    <a:schemeClr val="tx1"/>
                  </a:solidFill>
                  <a:latin typeface="+mj-lt"/>
                  <a:ea typeface="Cambria Math"/>
                </a:endParaRPr>
              </a:p>
              <a:p>
                <a:pPr>
                  <a:lnSpc>
                    <a:spcPct val="120000"/>
                  </a:lnSpc>
                </a:pPr>
                <a:r>
                  <a:rPr lang="en-US" dirty="0">
                    <a:solidFill>
                      <a:schemeClr val="tx1"/>
                    </a:solidFill>
                    <a:latin typeface="+mj-lt"/>
                    <a:ea typeface="Cambria Math"/>
                  </a:rPr>
                  <a:t>If the execution </a:t>
                </a:r>
                <a14:m>
                  <m:oMath xmlns:m="http://schemas.openxmlformats.org/officeDocument/2006/math">
                    <m:r>
                      <a:rPr lang="en-US" i="1" smtClean="0">
                        <a:latin typeface="Cambria Math" panose="02040503050406030204" pitchFamily="18" charset="0"/>
                        <a:ea typeface="Cambria Math"/>
                      </a:rPr>
                      <m:t>𝛼</m:t>
                    </m:r>
                    <m:r>
                      <a:rPr lang="en-US" i="1" smtClean="0">
                        <a:latin typeface="Cambria Math" panose="02040503050406030204" pitchFamily="18" charset="0"/>
                        <a:ea typeface="Cambria Math"/>
                      </a:rPr>
                      <m:t> </m:t>
                    </m:r>
                  </m:oMath>
                </a14:m>
                <a:r>
                  <a:rPr lang="en-US" dirty="0">
                    <a:solidFill>
                      <a:schemeClr val="tx1"/>
                    </a:solidFill>
                    <a:latin typeface="+mj-lt"/>
                    <a:ea typeface="Cambria Math"/>
                  </a:rPr>
                  <a:t>is </a:t>
                </a:r>
                <a:r>
                  <a:rPr lang="en-US" b="1" dirty="0">
                    <a:solidFill>
                      <a:schemeClr val="tx1"/>
                    </a:solidFill>
                    <a:latin typeface="+mj-lt"/>
                    <a:ea typeface="Cambria Math"/>
                  </a:rPr>
                  <a:t>finite and closed </a:t>
                </a:r>
                <a14:m>
                  <m:oMath xmlns:m="http://schemas.openxmlformats.org/officeDocument/2006/math">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0</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1</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1</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𝑎</m:t>
                        </m:r>
                      </m:e>
                      <m:sub>
                        <m:r>
                          <a:rPr lang="en-US" b="0" i="1" smtClean="0">
                            <a:latin typeface="Cambria Math" panose="02040503050406030204" pitchFamily="18" charset="0"/>
                            <a:ea typeface="Cambria Math"/>
                          </a:rPr>
                          <m:t>2</m:t>
                        </m:r>
                      </m:sub>
                    </m:sSub>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2</m:t>
                        </m:r>
                      </m:sub>
                    </m:sSub>
                    <m:r>
                      <a:rPr lang="en-US" b="0" i="1" smtClean="0">
                        <a:latin typeface="Cambria Math" panose="02040503050406030204" pitchFamily="18" charset="0"/>
                        <a:ea typeface="Cambria Math"/>
                      </a:rPr>
                      <m:t> …</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𝑘</m:t>
                        </m:r>
                      </m:sub>
                    </m:sSub>
                  </m:oMath>
                </a14:m>
                <a:r>
                  <a:rPr lang="en-US" dirty="0">
                    <a:solidFill>
                      <a:schemeClr val="tx1"/>
                    </a:solidFill>
                    <a:latin typeface="+mj-lt"/>
                    <a:ea typeface="Cambria Math"/>
                  </a:rPr>
                  <a:t> then </a:t>
                </a:r>
                <a14:m>
                  <m:oMath xmlns:m="http://schemas.openxmlformats.org/officeDocument/2006/math">
                    <m:r>
                      <a:rPr lang="en-US" i="1" smtClean="0">
                        <a:latin typeface="Cambria Math" panose="02040503050406030204" pitchFamily="18" charset="0"/>
                        <a:ea typeface="Cambria Math"/>
                      </a:rPr>
                      <m:t>𝛼</m:t>
                    </m:r>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𝑙𝑠𝑡𝑎𝑡𝑒</m:t>
                    </m:r>
                    <m:r>
                      <a:rPr lang="en-US" b="0" i="1" smtClean="0">
                        <a:latin typeface="Cambria Math" panose="02040503050406030204" pitchFamily="18" charset="0"/>
                        <a:ea typeface="Cambria Math"/>
                      </a:rPr>
                      <m:t>=</m:t>
                    </m:r>
                    <m:sSub>
                      <m:sSubPr>
                        <m:ctrlPr>
                          <a:rPr lang="en-US" b="0" i="1" smtClean="0">
                            <a:latin typeface="Cambria Math" panose="02040503050406030204" pitchFamily="18" charset="0"/>
                            <a:ea typeface="Cambria Math"/>
                          </a:rPr>
                        </m:ctrlPr>
                      </m:sSubPr>
                      <m:e>
                        <m:r>
                          <a:rPr lang="en-US" b="0" i="1" smtClean="0">
                            <a:latin typeface="Cambria Math" panose="02040503050406030204" pitchFamily="18" charset="0"/>
                            <a:ea typeface="Cambria Math"/>
                          </a:rPr>
                          <m:t>𝜏</m:t>
                        </m:r>
                      </m:e>
                      <m:sub>
                        <m:r>
                          <a:rPr lang="en-US" b="0" i="1" smtClean="0">
                            <a:latin typeface="Cambria Math" panose="02040503050406030204" pitchFamily="18" charset="0"/>
                            <a:ea typeface="Cambria Math"/>
                          </a:rPr>
                          <m:t>𝑘</m:t>
                        </m:r>
                      </m:sub>
                    </m:sSub>
                    <m:r>
                      <a:rPr lang="en-US" b="0" i="1" smtClean="0">
                        <a:latin typeface="Cambria Math" panose="02040503050406030204" pitchFamily="18" charset="0"/>
                        <a:ea typeface="Cambria Math"/>
                      </a:rPr>
                      <m:t>.</m:t>
                    </m:r>
                    <m:r>
                      <a:rPr lang="en-US" b="0" i="1" smtClean="0">
                        <a:latin typeface="Cambria Math" panose="02040503050406030204" pitchFamily="18" charset="0"/>
                        <a:ea typeface="Cambria Math"/>
                      </a:rPr>
                      <m:t>𝑙𝑠𝑡𝑎𝑡𝑒</m:t>
                    </m:r>
                  </m:oMath>
                </a14:m>
                <a:endParaRPr lang="en-US" dirty="0">
                  <a:solidFill>
                    <a:schemeClr val="tx1"/>
                  </a:solidFill>
                  <a:latin typeface="+mj-lt"/>
                  <a:ea typeface="Cambria Math"/>
                </a:endParaRPr>
              </a:p>
              <a:p>
                <a:pPr>
                  <a:lnSpc>
                    <a:spcPct val="120000"/>
                  </a:lnSpc>
                </a:pPr>
                <a:r>
                  <a:rPr lang="en-US" dirty="0">
                    <a:solidFill>
                      <a:schemeClr val="tx1"/>
                    </a:solidFill>
                    <a:latin typeface="+mj-lt"/>
                    <a:ea typeface="Cambria Math"/>
                  </a:rPr>
                  <a:t>A state </a:t>
                </a:r>
                <a14:m>
                  <m:oMath xmlns:m="http://schemas.openxmlformats.org/officeDocument/2006/math">
                    <m:r>
                      <a:rPr lang="en-US" b="1" i="1" smtClean="0">
                        <a:solidFill>
                          <a:schemeClr val="tx1"/>
                        </a:solidFill>
                        <a:latin typeface="Cambria Math" panose="02040503050406030204" pitchFamily="18" charset="0"/>
                      </a:rPr>
                      <m:t>𝒙</m:t>
                    </m:r>
                    <m:r>
                      <a:rPr lang="en-US" b="0" i="1" smtClean="0">
                        <a:solidFill>
                          <a:schemeClr val="tx1"/>
                        </a:solidFill>
                        <a:latin typeface="Cambria Math" panose="02040503050406030204" pitchFamily="18" charset="0"/>
                      </a:rPr>
                      <m:t> </m:t>
                    </m:r>
                  </m:oMath>
                </a14:m>
                <a:r>
                  <a:rPr lang="en-US" dirty="0">
                    <a:solidFill>
                      <a:schemeClr val="tx1"/>
                    </a:solidFill>
                    <a:latin typeface="+mj-lt"/>
                    <a:ea typeface="Cambria Math"/>
                  </a:rPr>
                  <a:t>is reachable if there exists an execution </a:t>
                </a:r>
                <a14:m>
                  <m:oMath xmlns:m="http://schemas.openxmlformats.org/officeDocument/2006/math">
                    <m:r>
                      <a:rPr lang="en-US" b="0" i="1" smtClean="0">
                        <a:solidFill>
                          <a:schemeClr val="tx1"/>
                        </a:solidFill>
                        <a:latin typeface="Cambria Math" panose="02040503050406030204" pitchFamily="18" charset="0"/>
                        <a:ea typeface="Cambria Math"/>
                      </a:rPr>
                      <m:t>𝛼</m:t>
                    </m:r>
                  </m:oMath>
                </a14:m>
                <a:r>
                  <a:rPr lang="en-US" dirty="0">
                    <a:solidFill>
                      <a:schemeClr val="tx1"/>
                    </a:solidFill>
                    <a:latin typeface="+mj-lt"/>
                    <a:ea typeface="Cambria Math"/>
                  </a:rPr>
                  <a:t> with </a:t>
                </a:r>
                <a14:m>
                  <m:oMath xmlns:m="http://schemas.openxmlformats.org/officeDocument/2006/math">
                    <m:r>
                      <a:rPr lang="en-US" b="0" i="1" smtClean="0">
                        <a:solidFill>
                          <a:schemeClr val="tx1"/>
                        </a:solidFill>
                        <a:latin typeface="Cambria Math" panose="02040503050406030204" pitchFamily="18" charset="0"/>
                        <a:ea typeface="Cambria Math"/>
                      </a:rPr>
                      <m:t>𝛼</m:t>
                    </m:r>
                    <m:r>
                      <a:rPr lang="en-US" b="0" i="1" smtClean="0">
                        <a:solidFill>
                          <a:schemeClr val="tx1"/>
                        </a:solidFill>
                        <a:latin typeface="Cambria Math" panose="02040503050406030204" pitchFamily="18" charset="0"/>
                        <a:ea typeface="Cambria Math"/>
                      </a:rPr>
                      <m:t>.</m:t>
                    </m:r>
                    <m:r>
                      <a:rPr lang="en-US" b="0" i="1" smtClean="0">
                        <a:solidFill>
                          <a:schemeClr val="tx1"/>
                        </a:solidFill>
                        <a:latin typeface="Cambria Math" panose="02040503050406030204" pitchFamily="18" charset="0"/>
                        <a:ea typeface="Cambria Math"/>
                      </a:rPr>
                      <m:t>𝑙𝑠𝑡𝑎𝑡𝑒</m:t>
                    </m:r>
                    <m:r>
                      <a:rPr lang="en-US" b="0" i="1" smtClean="0">
                        <a:solidFill>
                          <a:schemeClr val="tx1"/>
                        </a:solidFill>
                        <a:latin typeface="Cambria Math" panose="02040503050406030204" pitchFamily="18" charset="0"/>
                        <a:ea typeface="Cambria Math"/>
                      </a:rPr>
                      <m:t>=</m:t>
                    </m:r>
                    <m:r>
                      <a:rPr lang="en-US" b="1" i="1" smtClean="0">
                        <a:solidFill>
                          <a:schemeClr val="tx1"/>
                        </a:solidFill>
                        <a:latin typeface="Cambria Math" panose="02040503050406030204" pitchFamily="18" charset="0"/>
                        <a:ea typeface="Cambria Math"/>
                      </a:rPr>
                      <m:t>𝒙</m:t>
                    </m:r>
                  </m:oMath>
                </a14:m>
                <a:r>
                  <a:rPr lang="en-US" dirty="0">
                    <a:solidFill>
                      <a:schemeClr val="tx1"/>
                    </a:solidFill>
                    <a:latin typeface="+mj-lt"/>
                    <a:ea typeface="Cambria Math"/>
                  </a:rPr>
                  <a:t> </a:t>
                </a:r>
              </a:p>
              <a:p>
                <a:pPr>
                  <a:lnSpc>
                    <a:spcPct val="120000"/>
                  </a:lnSpc>
                </a:pPr>
                <a:endParaRPr lang="en-US" dirty="0">
                  <a:latin typeface="+mj-lt"/>
                  <a:ea typeface="Cambria Math"/>
                </a:endParaRPr>
              </a:p>
              <a:p>
                <a:pPr marL="457200" lvl="1" indent="0">
                  <a:lnSpc>
                    <a:spcPct val="120000"/>
                  </a:lnSpc>
                  <a:buNone/>
                </a:pPr>
                <a:endParaRPr lang="en-US" dirty="0">
                  <a:latin typeface="+mj-lt"/>
                </a:endParaRPr>
              </a:p>
            </p:txBody>
          </p:sp>
        </mc:Choice>
        <mc:Fallback>
          <p:sp>
            <p:nvSpPr>
              <p:cNvPr id="4" name="Content Placeholder 3"/>
              <p:cNvSpPr>
                <a:spLocks noGrp="1" noRot="1" noChangeAspect="1" noMove="1" noResize="1" noEditPoints="1" noAdjustHandles="1" noChangeArrowheads="1" noChangeShapeType="1" noTextEdit="1"/>
              </p:cNvSpPr>
              <p:nvPr>
                <p:ph sz="half" idx="1"/>
              </p:nvPr>
            </p:nvSpPr>
            <p:spPr>
              <a:xfrm>
                <a:off x="751114" y="1600200"/>
                <a:ext cx="5497286" cy="5105400"/>
              </a:xfrm>
              <a:blipFill>
                <a:blip r:embed="rId2"/>
                <a:stretch>
                  <a:fillRect l="-691" t="-496"/>
                </a:stretch>
              </a:blipFill>
            </p:spPr>
            <p:txBody>
              <a:bodyPr/>
              <a:lstStyle/>
              <a:p>
                <a:r>
                  <a:rPr lang="en-US">
                    <a:noFill/>
                  </a:rPr>
                  <a:t> </a:t>
                </a:r>
              </a:p>
            </p:txBody>
          </p:sp>
        </mc:Fallback>
      </mc:AlternateContent>
      <p:cxnSp>
        <p:nvCxnSpPr>
          <p:cNvPr id="6" name="Straight Arrow Connector 5"/>
          <p:cNvCxnSpPr/>
          <p:nvPr/>
        </p:nvCxnSpPr>
        <p:spPr>
          <a:xfrm flipV="1">
            <a:off x="6934200" y="1676400"/>
            <a:ext cx="0" cy="373380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7" name="Straight Arrow Connector 6"/>
          <p:cNvCxnSpPr/>
          <p:nvPr/>
        </p:nvCxnSpPr>
        <p:spPr>
          <a:xfrm>
            <a:off x="6934200" y="5410200"/>
            <a:ext cx="35052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8" name="Straight Arrow Connector 7"/>
          <p:cNvCxnSpPr/>
          <p:nvPr/>
        </p:nvCxnSpPr>
        <p:spPr>
          <a:xfrm>
            <a:off x="6934200" y="3429000"/>
            <a:ext cx="35052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mc:AlternateContent xmlns:mc="http://schemas.openxmlformats.org/markup-compatibility/2006" xmlns:p14="http://schemas.microsoft.com/office/powerpoint/2010/main">
        <mc:Choice Requires="p14">
          <p:contentPart p14:bwMode="auto" r:id="rId3">
            <p14:nvContentPartPr>
              <p14:cNvPr id="9" name="Ink 8"/>
              <p14:cNvContentPartPr/>
              <p14:nvPr/>
            </p14:nvContentPartPr>
            <p14:xfrm>
              <a:off x="6625920" y="1364040"/>
              <a:ext cx="3296880" cy="4779720"/>
            </p14:xfrm>
          </p:contentPart>
        </mc:Choice>
        <mc:Fallback xmlns="">
          <p:pic>
            <p:nvPicPr>
              <p:cNvPr id="9" name="Ink 8"/>
              <p:cNvPicPr/>
              <p:nvPr/>
            </p:nvPicPr>
            <p:blipFill>
              <a:blip r:embed="rId4"/>
              <a:stretch>
                <a:fillRect/>
              </a:stretch>
            </p:blipFill>
            <p:spPr>
              <a:xfrm>
                <a:off x="6616560" y="1354680"/>
                <a:ext cx="3315600" cy="4798440"/>
              </a:xfrm>
              <a:prstGeom prst="rect">
                <a:avLst/>
              </a:prstGeom>
            </p:spPr>
          </p:pic>
        </mc:Fallback>
      </mc:AlternateContent>
    </p:spTree>
    <p:extLst>
      <p:ext uri="{BB962C8B-B14F-4D97-AF65-F5344CB8AC3E}">
        <p14:creationId xmlns:p14="http://schemas.microsoft.com/office/powerpoint/2010/main" val="1062469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B8960-AB09-BE42-9E8A-A6C12B9DE2BD}"/>
              </a:ext>
            </a:extLst>
          </p:cNvPr>
          <p:cNvSpPr>
            <a:spLocks noGrp="1"/>
          </p:cNvSpPr>
          <p:nvPr>
            <p:ph type="title"/>
          </p:nvPr>
        </p:nvSpPr>
        <p:spPr/>
        <p:txBody>
          <a:bodyPr/>
          <a:lstStyle/>
          <a:p>
            <a:r>
              <a:rPr lang="en-US" dirty="0"/>
              <a:t>Thermostat variations</a:t>
            </a:r>
          </a:p>
        </p:txBody>
      </p:sp>
      <p:pic>
        <p:nvPicPr>
          <p:cNvPr id="5" name="Picture 4">
            <a:extLst>
              <a:ext uri="{FF2B5EF4-FFF2-40B4-BE49-F238E27FC236}">
                <a16:creationId xmlns:a16="http://schemas.microsoft.com/office/drawing/2014/main" id="{C3C16046-AC4B-ED49-9AE3-4BB081C809A9}"/>
              </a:ext>
            </a:extLst>
          </p:cNvPr>
          <p:cNvPicPr>
            <a:picLocks noChangeAspect="1"/>
          </p:cNvPicPr>
          <p:nvPr/>
        </p:nvPicPr>
        <p:blipFill>
          <a:blip r:embed="rId2"/>
          <a:stretch>
            <a:fillRect/>
          </a:stretch>
        </p:blipFill>
        <p:spPr>
          <a:xfrm>
            <a:off x="450850" y="1645558"/>
            <a:ext cx="4839607" cy="1365827"/>
          </a:xfrm>
          <a:prstGeom prst="rect">
            <a:avLst/>
          </a:prstGeom>
        </p:spPr>
      </p:pic>
      <p:sp>
        <p:nvSpPr>
          <p:cNvPr id="7" name="Rectangle 3">
            <a:extLst>
              <a:ext uri="{FF2B5EF4-FFF2-40B4-BE49-F238E27FC236}">
                <a16:creationId xmlns:a16="http://schemas.microsoft.com/office/drawing/2014/main" id="{C5A7AC65-9D5F-4744-8882-C507A4191A73}"/>
              </a:ext>
            </a:extLst>
          </p:cNvPr>
          <p:cNvSpPr>
            <a:spLocks noChangeArrowheads="1"/>
          </p:cNvSpPr>
          <p:nvPr/>
        </p:nvSpPr>
        <p:spPr bwMode="auto">
          <a:xfrm>
            <a:off x="6400801" y="568132"/>
            <a:ext cx="4246880"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en-US" altLang="en-US" sz="1400" b="1" i="0" u="none" strike="noStrike" cap="none" normalizeH="0" baseline="0" dirty="0">
                <a:ln>
                  <a:noFill/>
                </a:ln>
                <a:solidFill>
                  <a:schemeClr val="tx1"/>
                </a:solidFill>
                <a:effectLst/>
                <a:latin typeface="NimbusRomNo9L"/>
              </a:rPr>
              <a:t>automaton </a:t>
            </a:r>
            <a:r>
              <a:rPr kumimoji="0" lang="en-US" altLang="en-US" sz="1400" b="0" i="0" u="none" strike="noStrike" cap="none" normalizeH="0" baseline="0" dirty="0">
                <a:ln>
                  <a:noFill/>
                </a:ln>
                <a:solidFill>
                  <a:schemeClr val="tx1"/>
                </a:solidFill>
                <a:effectLst/>
                <a:latin typeface="NimbusSanL"/>
              </a:rPr>
              <a:t>Thermostat</a:t>
            </a:r>
            <a:r>
              <a:rPr kumimoji="0" lang="en-US" altLang="en-US" sz="1400" b="0" i="0" u="none" strike="noStrike" cap="none" normalizeH="0" baseline="0" dirty="0">
                <a:ln>
                  <a:noFill/>
                </a:ln>
                <a:solidFill>
                  <a:schemeClr val="tx1"/>
                </a:solidFill>
                <a:effectLst/>
                <a:latin typeface="NimbusRomNo9L"/>
              </a:rPr>
              <a:t>(</a:t>
            </a:r>
            <a:r>
              <a:rPr kumimoji="0" lang="en-US" altLang="en-US" sz="1400" b="0" i="1" u="none" strike="noStrike" cap="none" normalizeH="0" baseline="0" dirty="0">
                <a:ln>
                  <a:noFill/>
                </a:ln>
                <a:solidFill>
                  <a:schemeClr val="tx1"/>
                </a:solidFill>
                <a:effectLst/>
                <a:latin typeface="NimbusRomNo9L"/>
              </a:rPr>
              <a:t>u</a:t>
            </a:r>
            <a:r>
              <a:rPr kumimoji="0" lang="en-US" altLang="en-US" sz="1400" b="0" i="0" u="none" strike="noStrike" cap="none" normalizeH="0" baseline="0" dirty="0">
                <a:ln>
                  <a:noFill/>
                </a:ln>
                <a:solidFill>
                  <a:schemeClr val="tx1"/>
                </a:solidFill>
                <a:effectLst/>
                <a:latin typeface="rtxmi"/>
              </a:rPr>
              <a:t>, </a:t>
            </a:r>
            <a:r>
              <a:rPr kumimoji="0" lang="en-US" altLang="en-US" sz="1400" b="0" i="1" u="none" strike="noStrike" cap="none" normalizeH="0" baseline="0" dirty="0">
                <a:ln>
                  <a:noFill/>
                </a:ln>
                <a:solidFill>
                  <a:schemeClr val="tx1"/>
                </a:solidFill>
                <a:effectLst/>
                <a:latin typeface="NimbusRomNo9L"/>
              </a:rPr>
              <a:t>l</a:t>
            </a:r>
            <a:r>
              <a:rPr kumimoji="0" lang="en-US" altLang="en-US" sz="1400" b="0" i="0" u="none" strike="noStrike" cap="none" normalizeH="0" baseline="0" dirty="0">
                <a:ln>
                  <a:noFill/>
                </a:ln>
                <a:solidFill>
                  <a:schemeClr val="tx1"/>
                </a:solidFill>
                <a:effectLst/>
                <a:latin typeface="rtxmi"/>
              </a:rPr>
              <a:t>, </a:t>
            </a:r>
            <a:r>
              <a:rPr kumimoji="0" lang="en-US" altLang="en-US" sz="1400" b="0" i="1" u="none" strike="noStrike" cap="none" normalizeH="0" baseline="0" dirty="0">
                <a:ln>
                  <a:noFill/>
                </a:ln>
                <a:solidFill>
                  <a:schemeClr val="tx1"/>
                </a:solidFill>
                <a:effectLst/>
                <a:latin typeface="NimbusRomNo9L"/>
              </a:rPr>
              <a:t>K</a:t>
            </a:r>
            <a:r>
              <a:rPr kumimoji="0" lang="en-US" altLang="en-US" sz="1400" b="0" i="0" u="none" strike="noStrike" cap="none" normalizeH="0" baseline="0" dirty="0">
                <a:ln>
                  <a:noFill/>
                </a:ln>
                <a:solidFill>
                  <a:schemeClr val="tx1"/>
                </a:solidFill>
                <a:effectLst/>
                <a:latin typeface="rtxmi"/>
              </a:rPr>
              <a:t>, </a:t>
            </a:r>
            <a:r>
              <a:rPr kumimoji="0" lang="en-US" altLang="en-US" sz="1400" b="0" i="1" u="none" strike="noStrike" cap="none" normalizeH="0" baseline="0" dirty="0">
                <a:ln>
                  <a:noFill/>
                </a:ln>
                <a:solidFill>
                  <a:schemeClr val="tx1"/>
                </a:solidFill>
                <a:effectLst/>
                <a:latin typeface="NimbusRomNo9L"/>
              </a:rPr>
              <a:t>h </a:t>
            </a:r>
            <a:r>
              <a:rPr kumimoji="0" lang="en-US" altLang="en-US" sz="1400" b="0" i="0" u="none" strike="noStrike" cap="none" normalizeH="0" baseline="0" dirty="0">
                <a:ln>
                  <a:noFill/>
                </a:ln>
                <a:solidFill>
                  <a:schemeClr val="tx1"/>
                </a:solidFill>
                <a:effectLst/>
                <a:latin typeface="NimbusRomNo9L"/>
              </a:rPr>
              <a:t>: </a:t>
            </a:r>
            <a:r>
              <a:rPr kumimoji="0" lang="en-US" altLang="en-US" sz="1400" b="0" i="0" u="none" strike="noStrike" cap="none" normalizeH="0" baseline="0" dirty="0">
                <a:ln>
                  <a:noFill/>
                </a:ln>
                <a:solidFill>
                  <a:schemeClr val="tx1"/>
                </a:solidFill>
                <a:effectLst/>
                <a:latin typeface="NimbusMonL"/>
              </a:rPr>
              <a:t>Real</a:t>
            </a:r>
            <a:r>
              <a:rPr kumimoji="0" lang="en-US" altLang="en-US" sz="1400" b="0" i="0" u="none" strike="noStrike" cap="none" normalizeH="0" baseline="0" dirty="0">
                <a:ln>
                  <a:noFill/>
                </a:ln>
                <a:solidFill>
                  <a:schemeClr val="tx1"/>
                </a:solidFill>
                <a:effectLst/>
                <a:latin typeface="NimbusRomNo9L"/>
              </a:rPr>
              <a:t>) where </a:t>
            </a:r>
            <a:r>
              <a:rPr kumimoji="0" lang="en-US" altLang="en-US" sz="1400" b="0" i="1" u="none" strike="noStrike" cap="none" normalizeH="0" baseline="0" dirty="0">
                <a:ln>
                  <a:noFill/>
                </a:ln>
                <a:solidFill>
                  <a:schemeClr val="tx1"/>
                </a:solidFill>
                <a:effectLst/>
                <a:latin typeface="NimbusRomNo9L"/>
              </a:rPr>
              <a:t>u </a:t>
            </a:r>
            <a:r>
              <a:rPr kumimoji="0" lang="en-US" altLang="en-US" sz="1400" b="0" i="0" u="none" strike="noStrike" cap="none" normalizeH="0" baseline="0" dirty="0">
                <a:ln>
                  <a:noFill/>
                </a:ln>
                <a:solidFill>
                  <a:schemeClr val="tx1"/>
                </a:solidFill>
                <a:effectLst/>
                <a:latin typeface="rtxmi"/>
              </a:rPr>
              <a:t>&gt; </a:t>
            </a:r>
            <a:r>
              <a:rPr kumimoji="0" lang="en-US" altLang="en-US" sz="1400" b="0" i="1" u="none" strike="noStrike" cap="none" normalizeH="0" baseline="0" dirty="0">
                <a:ln>
                  <a:noFill/>
                </a:ln>
                <a:solidFill>
                  <a:schemeClr val="tx1"/>
                </a:solidFill>
                <a:effectLst/>
                <a:latin typeface="NimbusRomNo9L"/>
              </a:rPr>
              <a:t>l </a:t>
            </a:r>
          </a:p>
          <a:p>
            <a:pPr lvl="0" eaLnBrk="0" fontAlgn="base" hangingPunct="0">
              <a:spcBef>
                <a:spcPct val="0"/>
              </a:spcBef>
              <a:spcAft>
                <a:spcPct val="0"/>
              </a:spcAft>
            </a:pPr>
            <a:r>
              <a:rPr kumimoji="0" lang="en-US" altLang="en-US" sz="1400" b="1" i="0" u="none" strike="noStrike" cap="none" normalizeH="0" baseline="0" dirty="0">
                <a:ln>
                  <a:noFill/>
                </a:ln>
                <a:solidFill>
                  <a:schemeClr val="tx1"/>
                </a:solidFill>
                <a:effectLst/>
                <a:latin typeface="NimbusRomNo9L"/>
              </a:rPr>
              <a:t>  type</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Status </a:t>
            </a:r>
            <a:r>
              <a:rPr kumimoji="0" lang="en-US" altLang="en-US" sz="1400" b="0" i="0" u="none" strike="noStrike" cap="none" normalizeH="0" baseline="0" dirty="0">
                <a:ln>
                  <a:noFill/>
                </a:ln>
                <a:solidFill>
                  <a:schemeClr val="tx1"/>
                </a:solidFill>
                <a:effectLst/>
                <a:latin typeface="NimbusMonL"/>
              </a:rPr>
              <a:t>enumeration </a:t>
            </a:r>
            <a:r>
              <a:rPr kumimoji="0" lang="en-US" altLang="en-US" sz="1400" b="0" i="0" u="none" strike="noStrike" cap="none" normalizeH="0" baseline="0" dirty="0">
                <a:ln>
                  <a:noFill/>
                </a:ln>
                <a:solidFill>
                  <a:schemeClr val="tx1"/>
                </a:solidFill>
                <a:effectLst/>
                <a:latin typeface="NimbusRomNo9L"/>
              </a:rPr>
              <a:t>[</a:t>
            </a:r>
            <a:r>
              <a:rPr kumimoji="0" lang="en-US" altLang="en-US" sz="1400" b="0" i="1" u="none" strike="noStrike" cap="none" normalizeH="0" baseline="0" dirty="0">
                <a:ln>
                  <a:noFill/>
                </a:ln>
                <a:solidFill>
                  <a:schemeClr val="tx1"/>
                </a:solidFill>
                <a:effectLst/>
                <a:latin typeface="NimbusRomNo9L"/>
              </a:rPr>
              <a:t>on</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off </a:t>
            </a:r>
            <a:r>
              <a:rPr kumimoji="0" lang="en-US" altLang="en-US" sz="1400" b="0" i="0" u="none" strike="noStrike" cap="none" normalizeH="0" baseline="0" dirty="0">
                <a:ln>
                  <a:noFill/>
                </a:ln>
                <a:solidFill>
                  <a:schemeClr val="tx1"/>
                </a:solidFill>
                <a:effectLst/>
                <a:latin typeface="NimbusRomNo9L"/>
              </a:rPr>
              <a:t>]</a:t>
            </a:r>
            <a:br>
              <a:rPr kumimoji="0" lang="en-US" altLang="en-US" sz="1400" b="0" i="0" u="none" strike="noStrike" cap="none" normalizeH="0" baseline="0" dirty="0">
                <a:ln>
                  <a:noFill/>
                </a:ln>
                <a:solidFill>
                  <a:schemeClr val="tx1"/>
                </a:solidFill>
                <a:effectLst/>
                <a:latin typeface="NimbusRomNo9L"/>
              </a:rPr>
            </a:b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actions</a:t>
            </a:r>
            <a:r>
              <a:rPr kumimoji="0" lang="en-US" altLang="en-US" sz="14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SanL"/>
              </a:rPr>
              <a:t>    </a:t>
            </a:r>
            <a:r>
              <a:rPr kumimoji="0" lang="en-US" altLang="en-US" sz="1400" b="0" i="0" u="none" strike="noStrike" cap="none" normalizeH="0" baseline="0" dirty="0" err="1">
                <a:ln>
                  <a:noFill/>
                </a:ln>
                <a:solidFill>
                  <a:schemeClr val="tx1"/>
                </a:solidFill>
                <a:effectLst/>
                <a:latin typeface="NimbusSanL"/>
              </a:rPr>
              <a:t>turnOn</a:t>
            </a:r>
            <a:r>
              <a:rPr kumimoji="0" lang="en-US" altLang="en-US" sz="1400" b="0" i="0" u="none" strike="noStrike" cap="none" normalizeH="0" baseline="0" dirty="0">
                <a:ln>
                  <a:noFill/>
                </a:ln>
                <a:solidFill>
                  <a:schemeClr val="tx1"/>
                </a:solidFill>
                <a:effectLst/>
                <a:latin typeface="NimbusRomNo9L"/>
              </a:rPr>
              <a:t>; </a:t>
            </a:r>
            <a:r>
              <a:rPr kumimoji="0" lang="en-US" altLang="en-US" sz="1400" b="0" i="0" u="none" strike="noStrike" cap="none" normalizeH="0" baseline="0" dirty="0" err="1">
                <a:ln>
                  <a:noFill/>
                </a:ln>
                <a:solidFill>
                  <a:schemeClr val="tx1"/>
                </a:solidFill>
                <a:effectLst/>
                <a:latin typeface="NimbusSanL"/>
              </a:rPr>
              <a:t>turnOff</a:t>
            </a:r>
            <a:r>
              <a:rPr kumimoji="0" lang="en-US" altLang="en-US" sz="14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endParaRPr kumimoji="0" lang="en-US" altLang="en-US" sz="1400" b="1" i="0" u="none" strike="noStrike" cap="none" normalizeH="0" baseline="0" dirty="0">
              <a:ln>
                <a:noFill/>
              </a:ln>
              <a:solidFill>
                <a:schemeClr val="tx1"/>
              </a:solidFill>
              <a:effectLst/>
              <a:latin typeface="NimbusRomNo9L"/>
            </a:endParaRPr>
          </a:p>
          <a:p>
            <a:pPr lvl="0" eaLnBrk="0" fontAlgn="base" hangingPunct="0">
              <a:spcBef>
                <a:spcPct val="0"/>
              </a:spcBef>
              <a:spcAft>
                <a:spcPct val="0"/>
              </a:spcAft>
            </a:pPr>
            <a:r>
              <a:rPr kumimoji="0" lang="en-US" altLang="en-US" sz="1400" b="1" i="0" u="none" strike="noStrike" cap="none" normalizeH="0" baseline="0" dirty="0">
                <a:ln>
                  <a:noFill/>
                </a:ln>
                <a:solidFill>
                  <a:schemeClr val="tx1"/>
                </a:solidFill>
                <a:effectLst/>
                <a:latin typeface="NimbusRomNo9L"/>
              </a:rPr>
              <a:t>  variables</a:t>
            </a:r>
            <a:r>
              <a:rPr kumimoji="0" lang="en-US" altLang="en-US" sz="14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1" u="none" strike="noStrike" cap="none" normalizeH="0" baseline="0" dirty="0">
                <a:ln>
                  <a:noFill/>
                </a:ln>
                <a:solidFill>
                  <a:schemeClr val="tx1"/>
                </a:solidFill>
                <a:effectLst/>
                <a:latin typeface="NimbusRomNo9L"/>
              </a:rPr>
              <a:t>     x</a:t>
            </a:r>
            <a:r>
              <a:rPr kumimoji="0" lang="en-US" altLang="en-US" sz="1400" b="0" i="0" u="none" strike="noStrike" cap="none" normalizeH="0" baseline="0" dirty="0">
                <a:ln>
                  <a:noFill/>
                </a:ln>
                <a:solidFill>
                  <a:schemeClr val="tx1"/>
                </a:solidFill>
                <a:effectLst/>
                <a:latin typeface="NimbusRomNo9L"/>
              </a:rPr>
              <a:t>: </a:t>
            </a:r>
            <a:r>
              <a:rPr kumimoji="0" lang="en-US" altLang="en-US" sz="1400" b="0" i="0" u="none" strike="noStrike" cap="none" normalizeH="0" baseline="0" dirty="0">
                <a:ln>
                  <a:noFill/>
                </a:ln>
                <a:solidFill>
                  <a:schemeClr val="tx1"/>
                </a:solidFill>
                <a:effectLst/>
                <a:latin typeface="NimbusMonL"/>
              </a:rPr>
              <a:t>Real </a:t>
            </a:r>
            <a:r>
              <a:rPr kumimoji="0" lang="en-US" altLang="en-US" sz="1400" b="0" i="0" u="none" strike="noStrike" cap="none" normalizeH="0" baseline="0" dirty="0">
                <a:ln>
                  <a:noFill/>
                </a:ln>
                <a:solidFill>
                  <a:schemeClr val="tx1"/>
                </a:solidFill>
                <a:effectLst/>
                <a:latin typeface="NimbusRomNo9L"/>
              </a:rPr>
              <a:t>:</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l loc</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Status </a:t>
            </a:r>
            <a:r>
              <a:rPr kumimoji="0" lang="en-US" altLang="en-US" sz="1400" b="0" i="0" u="none" strike="noStrike" cap="none" normalizeH="0" baseline="0" dirty="0">
                <a:ln>
                  <a:noFill/>
                </a:ln>
                <a:solidFill>
                  <a:schemeClr val="tx1"/>
                </a:solidFill>
                <a:effectLst/>
                <a:latin typeface="NimbusRomNo9L"/>
              </a:rPr>
              <a:t>:</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on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transitions</a:t>
            </a:r>
            <a:r>
              <a:rPr kumimoji="0" lang="en-US" altLang="en-US" sz="14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SanL"/>
              </a:rPr>
              <a:t>     </a:t>
            </a:r>
            <a:r>
              <a:rPr kumimoji="0" lang="en-US" altLang="en-US" sz="1400" b="0" i="0" u="none" strike="noStrike" cap="none" normalizeH="0" baseline="0" dirty="0" err="1">
                <a:ln>
                  <a:noFill/>
                </a:ln>
                <a:solidFill>
                  <a:schemeClr val="tx1"/>
                </a:solidFill>
                <a:effectLst/>
                <a:latin typeface="NimbusSanL"/>
              </a:rPr>
              <a:t>turnOn</a:t>
            </a:r>
            <a:r>
              <a:rPr kumimoji="0" lang="en-US" altLang="en-US" sz="1400" b="0" i="0" u="none" strike="noStrike" cap="none" normalizeH="0" baseline="0" dirty="0">
                <a:ln>
                  <a:noFill/>
                </a:ln>
                <a:solidFill>
                  <a:schemeClr val="tx1"/>
                </a:solidFill>
                <a:effectLst/>
                <a:latin typeface="NimbusSan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pre</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err="1">
                <a:ln>
                  <a:noFill/>
                </a:ln>
                <a:solidFill>
                  <a:schemeClr val="tx1"/>
                </a:solidFill>
                <a:effectLst/>
                <a:latin typeface="NimbusRomNo9L"/>
              </a:rPr>
              <a:t>x</a:t>
            </a:r>
            <a:r>
              <a:rPr kumimoji="0" lang="en-US" altLang="en-US" sz="1400" b="0" i="0" u="none" strike="noStrike" cap="none" normalizeH="0" baseline="0" dirty="0" err="1">
                <a:ln>
                  <a:noFill/>
                </a:ln>
                <a:solidFill>
                  <a:schemeClr val="tx1"/>
                </a:solidFill>
                <a:effectLst/>
                <a:latin typeface="txsy"/>
              </a:rPr>
              <a:t>≤</a:t>
            </a:r>
            <a:r>
              <a:rPr kumimoji="0" lang="en-US" altLang="en-US" sz="1400" b="0" i="1" u="none" strike="noStrike" cap="none" normalizeH="0" baseline="0" dirty="0" err="1">
                <a:ln>
                  <a:noFill/>
                </a:ln>
                <a:solidFill>
                  <a:schemeClr val="tx1"/>
                </a:solidFill>
                <a:effectLst/>
                <a:latin typeface="NimbusRomNo9L"/>
              </a:rPr>
              <a:t>l</a:t>
            </a:r>
            <a:r>
              <a:rPr kumimoji="0" lang="en-US" altLang="en-US" sz="1400" b="0" i="1" u="none" strike="noStrike" cap="none" normalizeH="0" baseline="0" dirty="0">
                <a:ln>
                  <a:noFill/>
                </a:ln>
                <a:solidFill>
                  <a:schemeClr val="tx1"/>
                </a:solidFill>
                <a:effectLst/>
                <a:latin typeface="NimbusRomNo9L"/>
              </a:rPr>
              <a:t>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loc</a:t>
            </a:r>
            <a:r>
              <a:rPr kumimoji="0" lang="en-US" altLang="en-US" sz="1400" b="0" i="0" u="none" strike="noStrike" cap="none" normalizeH="0" baseline="0" dirty="0">
                <a:ln>
                  <a:noFill/>
                </a:ln>
                <a:solidFill>
                  <a:schemeClr val="tx1"/>
                </a:solidFill>
                <a:effectLst/>
                <a:latin typeface="rtxr"/>
              </a:rPr>
              <a:t>=</a:t>
            </a:r>
            <a:r>
              <a:rPr kumimoji="0" lang="en-US" altLang="en-US" sz="1400" b="0" i="1" u="none" strike="noStrike" cap="none" normalizeH="0" baseline="0" dirty="0">
                <a:ln>
                  <a:noFill/>
                </a:ln>
                <a:solidFill>
                  <a:schemeClr val="tx1"/>
                </a:solidFill>
                <a:effectLst/>
                <a:latin typeface="NimbusRomNo9L"/>
              </a:rPr>
              <a:t>off </a:t>
            </a:r>
          </a:p>
          <a:p>
            <a:pPr lvl="0" eaLnBrk="0" fontAlgn="base" hangingPunct="0">
              <a:spcBef>
                <a:spcPct val="0"/>
              </a:spcBef>
              <a:spcAft>
                <a:spcPct val="0"/>
              </a:spcAft>
            </a:pPr>
            <a:r>
              <a:rPr lang="en-US" altLang="en-US" sz="1400" i="1" dirty="0">
                <a:latin typeface="NimbusRomNo9L"/>
              </a:rPr>
              <a:t>     </a:t>
            </a:r>
            <a:r>
              <a:rPr kumimoji="0" lang="en-US" altLang="en-US" sz="1400" b="1" i="0" u="none" strike="noStrike" cap="none" normalizeH="0" baseline="0" dirty="0">
                <a:ln>
                  <a:noFill/>
                </a:ln>
                <a:solidFill>
                  <a:schemeClr val="tx1"/>
                </a:solidFill>
                <a:effectLst/>
                <a:latin typeface="NimbusRomNo9L"/>
              </a:rPr>
              <a:t>eff</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loc </a:t>
            </a:r>
            <a:r>
              <a:rPr kumimoji="0" lang="en-US" altLang="en-US" sz="1400" b="0" i="0" u="none" strike="noStrike" cap="none" normalizeH="0" baseline="0" dirty="0">
                <a:ln>
                  <a:noFill/>
                </a:ln>
                <a:solidFill>
                  <a:schemeClr val="tx1"/>
                </a:solidFill>
                <a:effectLst/>
                <a:latin typeface="NimbusRomNo9L"/>
              </a:rPr>
              <a:t>:</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on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endParaRPr kumimoji="0" lang="en-US" altLang="en-US" sz="1400" b="1" i="0" u="none" strike="noStrike" cap="none" normalizeH="0" baseline="0" dirty="0">
              <a:ln>
                <a:noFill/>
              </a:ln>
              <a:solidFill>
                <a:schemeClr val="tx1"/>
              </a:solidFill>
              <a:effectLst/>
              <a:latin typeface="NimbusRomNo9L"/>
            </a:endParaRPr>
          </a:p>
          <a:p>
            <a:pPr lvl="0" eaLnBrk="0" fontAlgn="base" hangingPunct="0">
              <a:spcBef>
                <a:spcPct val="0"/>
              </a:spcBef>
              <a:spcAft>
                <a:spcPct val="0"/>
              </a:spcAft>
            </a:pPr>
            <a:r>
              <a:rPr kumimoji="0" lang="en-US" altLang="en-US" sz="1400" b="1" i="0" u="none" strike="noStrike" cap="none" normalizeH="0" baseline="0" dirty="0">
                <a:ln>
                  <a:noFill/>
                </a:ln>
                <a:solidFill>
                  <a:schemeClr val="tx1"/>
                </a:solidFill>
                <a:effectLst/>
                <a:latin typeface="NimbusRomNo9L"/>
              </a:rPr>
              <a:t>trajectories</a:t>
            </a:r>
            <a:r>
              <a:rPr kumimoji="0" lang="en-US" altLang="en-US" sz="14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SanL"/>
              </a:rPr>
              <a:t>     </a:t>
            </a:r>
            <a:r>
              <a:rPr kumimoji="0" lang="en-US" altLang="en-US" sz="1400" b="0" i="0" u="none" strike="noStrike" cap="none" normalizeH="0" baseline="0" dirty="0" err="1">
                <a:ln>
                  <a:noFill/>
                </a:ln>
                <a:solidFill>
                  <a:schemeClr val="tx1"/>
                </a:solidFill>
                <a:effectLst/>
                <a:latin typeface="NimbusSanL"/>
              </a:rPr>
              <a:t>modeOn</a:t>
            </a:r>
            <a:r>
              <a:rPr kumimoji="0" lang="en-US" altLang="en-US" sz="1400" b="0" i="0" u="none" strike="noStrike" cap="none" normalizeH="0" baseline="0" dirty="0">
                <a:ln>
                  <a:noFill/>
                </a:ln>
                <a:solidFill>
                  <a:schemeClr val="tx1"/>
                </a:solidFill>
                <a:effectLst/>
                <a:latin typeface="NimbusSanL"/>
              </a:rPr>
              <a:t> </a:t>
            </a:r>
          </a:p>
          <a:p>
            <a:pPr lvl="0" eaLnBrk="0" fontAlgn="base" hangingPunct="0">
              <a:spcBef>
                <a:spcPct val="0"/>
              </a:spcBef>
              <a:spcAft>
                <a:spcPct val="0"/>
              </a:spcAft>
            </a:pPr>
            <a:r>
              <a:rPr lang="en-US" altLang="en-US" sz="1400" dirty="0">
                <a:latin typeface="NimbusSanL"/>
              </a:rPr>
              <a:t>     </a:t>
            </a:r>
            <a:r>
              <a:rPr kumimoji="0" lang="en-US" altLang="en-US" sz="1400" b="1" i="0" u="none" strike="noStrike" cap="none" normalizeH="0" baseline="0" dirty="0">
                <a:ln>
                  <a:noFill/>
                </a:ln>
                <a:solidFill>
                  <a:schemeClr val="tx1"/>
                </a:solidFill>
                <a:effectLst/>
                <a:latin typeface="NimbusRomNo9L"/>
              </a:rPr>
              <a:t>evolve</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d</a:t>
            </a:r>
            <a:r>
              <a:rPr kumimoji="0" lang="en-US" altLang="en-US" sz="1400" b="0" i="0" u="none" strike="noStrike" cap="none" normalizeH="0" baseline="0" dirty="0">
                <a:ln>
                  <a:noFill/>
                </a:ln>
                <a:solidFill>
                  <a:schemeClr val="tx1"/>
                </a:solidFill>
                <a:effectLst/>
                <a:latin typeface="NimbusRomNo9L"/>
              </a:rPr>
              <a:t>(</a:t>
            </a:r>
            <a:r>
              <a:rPr kumimoji="0" lang="en-US" altLang="en-US" sz="1400" b="0" i="1" u="none" strike="noStrike" cap="none" normalizeH="0" baseline="0" dirty="0">
                <a:ln>
                  <a:noFill/>
                </a:ln>
                <a:solidFill>
                  <a:schemeClr val="tx1"/>
                </a:solidFill>
                <a:effectLst/>
                <a:latin typeface="NimbusRomNo9L"/>
              </a:rPr>
              <a:t>x</a:t>
            </a:r>
            <a:r>
              <a:rPr kumimoji="0" lang="en-US" altLang="en-US" sz="1400" b="0" i="0" u="none" strike="noStrike" cap="none" normalizeH="0" baseline="0" dirty="0">
                <a:ln>
                  <a:noFill/>
                </a:ln>
                <a:solidFill>
                  <a:schemeClr val="tx1"/>
                </a:solidFill>
                <a:effectLst/>
                <a:latin typeface="NimbusRomNo9L"/>
              </a:rPr>
              <a:t>) </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K</a:t>
            </a:r>
            <a:r>
              <a:rPr kumimoji="0" lang="en-US" altLang="en-US" sz="1400" b="0" i="0" u="none" strike="noStrike" cap="none" normalizeH="0" baseline="0" dirty="0">
                <a:ln>
                  <a:noFill/>
                </a:ln>
                <a:solidFill>
                  <a:schemeClr val="tx1"/>
                </a:solidFill>
                <a:effectLst/>
                <a:latin typeface="NimbusRomNo9L"/>
              </a:rPr>
              <a:t>(</a:t>
            </a:r>
            <a:r>
              <a:rPr kumimoji="0" lang="en-US" altLang="en-US" sz="1400" b="0" i="1" u="none" strike="noStrike" cap="none" normalizeH="0" baseline="0" dirty="0">
                <a:ln>
                  <a:noFill/>
                </a:ln>
                <a:solidFill>
                  <a:schemeClr val="tx1"/>
                </a:solidFill>
                <a:effectLst/>
                <a:latin typeface="NimbusRomNo9L"/>
              </a:rPr>
              <a:t>h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x</a:t>
            </a:r>
            <a:r>
              <a:rPr kumimoji="0" lang="en-US" altLang="en-US" sz="1400" b="0" i="0" u="none" strike="noStrike" cap="none" normalizeH="0" baseline="0" dirty="0">
                <a:ln>
                  <a:noFill/>
                </a:ln>
                <a:solidFill>
                  <a:schemeClr val="tx1"/>
                </a:solidFill>
                <a:effectLst/>
                <a:latin typeface="NimbusRomNo9L"/>
              </a:rPr>
              <a:t>)</a:t>
            </a:r>
          </a:p>
          <a:p>
            <a:pPr lvl="0" eaLnBrk="0" fontAlgn="base" hangingPunct="0">
              <a:spcBef>
                <a:spcPct val="0"/>
              </a:spcBef>
              <a:spcAft>
                <a:spcPct val="0"/>
              </a:spcAft>
            </a:pPr>
            <a:r>
              <a:rPr lang="en-US" altLang="en-US" sz="1400" dirty="0">
                <a:latin typeface="NimbusRomNo9L"/>
              </a:rPr>
              <a:t>     </a:t>
            </a:r>
            <a:r>
              <a:rPr kumimoji="0" lang="en-US" altLang="en-US" sz="1400" b="1" i="0" u="none" strike="noStrike" cap="none" normalizeH="0" baseline="0" dirty="0">
                <a:ln>
                  <a:noFill/>
                </a:ln>
                <a:solidFill>
                  <a:schemeClr val="tx1"/>
                </a:solidFill>
                <a:effectLst/>
                <a:latin typeface="NimbusRomNo9L"/>
              </a:rPr>
              <a:t>invariant</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loc </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on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x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u </a:t>
            </a:r>
            <a:endParaRPr kumimoji="0" lang="en-US" altLang="en-US" sz="3200" b="0" i="0" u="none" strike="noStrike" cap="none" normalizeH="0" baseline="0" dirty="0">
              <a:ln>
                <a:noFill/>
              </a:ln>
              <a:solidFill>
                <a:schemeClr val="tx1"/>
              </a:solidFill>
              <a:effectLst/>
            </a:endParaRPr>
          </a:p>
        </p:txBody>
      </p:sp>
      <p:pic>
        <p:nvPicPr>
          <p:cNvPr id="1028" name="Picture 4" descr="page75image7967904">
            <a:extLst>
              <a:ext uri="{FF2B5EF4-FFF2-40B4-BE49-F238E27FC236}">
                <a16:creationId xmlns:a16="http://schemas.microsoft.com/office/drawing/2014/main" id="{387B2CD3-C3A0-6049-BEE7-BAA0CA40FF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 y="754063"/>
            <a:ext cx="4559300" cy="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3">
            <a:extLst>
              <a:ext uri="{FF2B5EF4-FFF2-40B4-BE49-F238E27FC236}">
                <a16:creationId xmlns:a16="http://schemas.microsoft.com/office/drawing/2014/main" id="{12A16590-659E-F647-9F4C-830CCB4EDCFE}"/>
              </a:ext>
            </a:extLst>
          </p:cNvPr>
          <p:cNvSpPr>
            <a:spLocks noChangeArrowheads="1"/>
          </p:cNvSpPr>
          <p:nvPr/>
        </p:nvSpPr>
        <p:spPr bwMode="auto">
          <a:xfrm>
            <a:off x="9325687" y="2230125"/>
            <a:ext cx="3538613" cy="1877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en-US" altLang="en-US" sz="1400" b="0" i="0" u="none" strike="noStrike" cap="none" normalizeH="0" baseline="0" dirty="0" err="1">
                <a:ln>
                  <a:noFill/>
                </a:ln>
                <a:solidFill>
                  <a:schemeClr val="tx1"/>
                </a:solidFill>
                <a:effectLst/>
                <a:latin typeface="NimbusSanL"/>
              </a:rPr>
              <a:t>turnOff</a:t>
            </a:r>
            <a:r>
              <a:rPr kumimoji="0" lang="en-US" altLang="en-US" sz="1400" b="0" i="0" u="none" strike="noStrike" cap="none" normalizeH="0" baseline="0" dirty="0">
                <a:ln>
                  <a:noFill/>
                </a:ln>
                <a:solidFill>
                  <a:schemeClr val="tx1"/>
                </a:solidFill>
                <a:effectLst/>
                <a:latin typeface="NimbusSan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pre</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err="1">
                <a:ln>
                  <a:noFill/>
                </a:ln>
                <a:solidFill>
                  <a:schemeClr val="tx1"/>
                </a:solidFill>
                <a:effectLst/>
                <a:latin typeface="NimbusRomNo9L"/>
              </a:rPr>
              <a:t>x</a:t>
            </a:r>
            <a:r>
              <a:rPr kumimoji="0" lang="en-US" altLang="en-US" sz="1400" b="0" i="0" u="none" strike="noStrike" cap="none" normalizeH="0" baseline="0" dirty="0" err="1">
                <a:ln>
                  <a:noFill/>
                </a:ln>
                <a:solidFill>
                  <a:schemeClr val="tx1"/>
                </a:solidFill>
                <a:effectLst/>
                <a:latin typeface="txsy"/>
              </a:rPr>
              <a:t>≥</a:t>
            </a:r>
            <a:r>
              <a:rPr kumimoji="0" lang="en-US" altLang="en-US" sz="1400" b="0" i="1" u="none" strike="noStrike" cap="none" normalizeH="0" baseline="0" dirty="0" err="1">
                <a:ln>
                  <a:noFill/>
                </a:ln>
                <a:solidFill>
                  <a:schemeClr val="tx1"/>
                </a:solidFill>
                <a:effectLst/>
                <a:latin typeface="NimbusRomNo9L"/>
              </a:rPr>
              <a:t>u</a:t>
            </a:r>
            <a:r>
              <a:rPr kumimoji="0" lang="en-US" altLang="en-US" sz="1400" b="0" i="1" u="none" strike="noStrike" cap="none" normalizeH="0" baseline="0" dirty="0">
                <a:ln>
                  <a:noFill/>
                </a:ln>
                <a:solidFill>
                  <a:schemeClr val="tx1"/>
                </a:solidFill>
                <a:effectLst/>
                <a:latin typeface="NimbusRomNo9L"/>
              </a:rPr>
              <a:t>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loc</a:t>
            </a:r>
            <a:r>
              <a:rPr kumimoji="0" lang="en-US" altLang="en-US" sz="1400" b="0" i="0" u="none" strike="noStrike" cap="none" normalizeH="0" baseline="0" dirty="0">
                <a:ln>
                  <a:noFill/>
                </a:ln>
                <a:solidFill>
                  <a:schemeClr val="tx1"/>
                </a:solidFill>
                <a:effectLst/>
                <a:latin typeface="rtxr"/>
              </a:rPr>
              <a:t>=</a:t>
            </a:r>
            <a:r>
              <a:rPr kumimoji="0" lang="en-US" altLang="en-US" sz="1400" b="0" i="1" u="none" strike="noStrike" cap="none" normalizeH="0" baseline="0" dirty="0">
                <a:ln>
                  <a:noFill/>
                </a:ln>
                <a:solidFill>
                  <a:schemeClr val="tx1"/>
                </a:solidFill>
                <a:effectLst/>
                <a:latin typeface="NimbusRomNo9L"/>
              </a:rPr>
              <a:t>on </a:t>
            </a:r>
          </a:p>
          <a:p>
            <a:pPr lvl="0" eaLnBrk="0" fontAlgn="base" hangingPunct="0">
              <a:spcBef>
                <a:spcPct val="0"/>
              </a:spcBef>
              <a:spcAft>
                <a:spcPct val="0"/>
              </a:spcAft>
            </a:pPr>
            <a:r>
              <a:rPr lang="en-US" altLang="en-US" sz="1400" i="1" dirty="0">
                <a:latin typeface="NimbusRomNo9L"/>
              </a:rPr>
              <a:t>     </a:t>
            </a:r>
            <a:r>
              <a:rPr kumimoji="0" lang="en-US" altLang="en-US" sz="1400" b="1" i="0" u="none" strike="noStrike" cap="none" normalizeH="0" baseline="0" dirty="0">
                <a:ln>
                  <a:noFill/>
                </a:ln>
                <a:solidFill>
                  <a:schemeClr val="tx1"/>
                </a:solidFill>
                <a:effectLst/>
                <a:latin typeface="NimbusRomNo9L"/>
              </a:rPr>
              <a:t>eff</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loc </a:t>
            </a:r>
            <a:r>
              <a:rPr kumimoji="0" lang="en-US" altLang="en-US" sz="1400" b="0" i="0" u="none" strike="noStrike" cap="none" normalizeH="0" baseline="0" dirty="0">
                <a:ln>
                  <a:noFill/>
                </a:ln>
                <a:solidFill>
                  <a:schemeClr val="tx1"/>
                </a:solidFill>
                <a:effectLst/>
                <a:latin typeface="NimbusRomNo9L"/>
              </a:rPr>
              <a:t>:</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off </a:t>
            </a:r>
          </a:p>
          <a:p>
            <a:pPr lvl="0" eaLnBrk="0" fontAlgn="base" hangingPunct="0">
              <a:spcBef>
                <a:spcPct val="0"/>
              </a:spcBef>
              <a:spcAft>
                <a:spcPct val="0"/>
              </a:spcAft>
            </a:pPr>
            <a:endParaRPr lang="en-US" altLang="en-US" sz="3200" dirty="0"/>
          </a:p>
          <a:p>
            <a:pPr lvl="0" eaLnBrk="0" fontAlgn="base" hangingPunct="0">
              <a:spcBef>
                <a:spcPct val="0"/>
              </a:spcBef>
              <a:spcAft>
                <a:spcPct val="0"/>
              </a:spcAft>
            </a:pPr>
            <a:r>
              <a:rPr kumimoji="0" lang="en-US" altLang="en-US" sz="1400" b="0" i="0" u="none" strike="noStrike" cap="none" normalizeH="0" baseline="0" dirty="0" err="1">
                <a:ln>
                  <a:noFill/>
                </a:ln>
                <a:solidFill>
                  <a:schemeClr val="tx1"/>
                </a:solidFill>
                <a:effectLst/>
                <a:latin typeface="NimbusSanL"/>
              </a:rPr>
              <a:t>modeOff</a:t>
            </a:r>
            <a:r>
              <a:rPr kumimoji="0" lang="en-US" altLang="en-US" sz="1400" b="0" i="0" u="none" strike="noStrike" cap="none" normalizeH="0" baseline="0" dirty="0">
                <a:ln>
                  <a:noFill/>
                </a:ln>
                <a:solidFill>
                  <a:schemeClr val="tx1"/>
                </a:solidFill>
                <a:effectLst/>
                <a:latin typeface="NimbusSan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evolve</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d</a:t>
            </a:r>
            <a:r>
              <a:rPr kumimoji="0" lang="en-US" altLang="en-US" sz="1400" b="0" i="0" u="none" strike="noStrike" cap="none" normalizeH="0" baseline="0" dirty="0">
                <a:ln>
                  <a:noFill/>
                </a:ln>
                <a:solidFill>
                  <a:schemeClr val="tx1"/>
                </a:solidFill>
                <a:effectLst/>
                <a:latin typeface="NimbusRomNo9L"/>
              </a:rPr>
              <a:t>(</a:t>
            </a:r>
            <a:r>
              <a:rPr kumimoji="0" lang="en-US" altLang="en-US" sz="1400" b="0" i="1" u="none" strike="noStrike" cap="none" normalizeH="0" baseline="0" dirty="0">
                <a:ln>
                  <a:noFill/>
                </a:ln>
                <a:solidFill>
                  <a:schemeClr val="tx1"/>
                </a:solidFill>
                <a:effectLst/>
                <a:latin typeface="NimbusRomNo9L"/>
              </a:rPr>
              <a:t>x</a:t>
            </a:r>
            <a:r>
              <a:rPr kumimoji="0" lang="en-US" altLang="en-US" sz="1400" b="0" i="0" u="none" strike="noStrike" cap="none" normalizeH="0" baseline="0" dirty="0">
                <a:ln>
                  <a:noFill/>
                </a:ln>
                <a:solidFill>
                  <a:schemeClr val="tx1"/>
                </a:solidFill>
                <a:effectLst/>
                <a:latin typeface="NimbusRomNo9L"/>
              </a:rPr>
              <a:t>) </a:t>
            </a:r>
            <a:r>
              <a:rPr kumimoji="0" lang="en-US" altLang="en-US" sz="1400" b="0" i="0" u="none" strike="noStrike" cap="none" normalizeH="0" baseline="0" dirty="0">
                <a:ln>
                  <a:noFill/>
                </a:ln>
                <a:solidFill>
                  <a:schemeClr val="tx1"/>
                </a:solidFill>
                <a:effectLst/>
                <a:latin typeface="rtxr"/>
              </a:rPr>
              <a:t>= </a:t>
            </a:r>
            <a:r>
              <a:rPr kumimoji="0" lang="en-US" altLang="en-US" sz="1400" b="0" i="0" u="none" strike="noStrike" cap="none" normalizeH="0" baseline="0" dirty="0">
                <a:ln>
                  <a:noFill/>
                </a:ln>
                <a:solidFill>
                  <a:schemeClr val="tx1"/>
                </a:solidFill>
                <a:effectLst/>
                <a:latin typeface="txsy"/>
              </a:rPr>
              <a:t>−</a:t>
            </a:r>
            <a:r>
              <a:rPr kumimoji="0" lang="en-US" altLang="en-US" sz="1400" b="0" i="1" u="none" strike="noStrike" cap="none" normalizeH="0" baseline="0" dirty="0" err="1">
                <a:ln>
                  <a:noFill/>
                </a:ln>
                <a:solidFill>
                  <a:schemeClr val="tx1"/>
                </a:solidFill>
                <a:effectLst/>
                <a:latin typeface="NimbusRomNo9L"/>
              </a:rPr>
              <a:t>Kx</a:t>
            </a:r>
            <a:r>
              <a:rPr kumimoji="0" lang="en-US" altLang="en-US" sz="1400" b="0" i="1"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NimbusRomNo9L"/>
              </a:rPr>
              <a:t>     </a:t>
            </a:r>
            <a:r>
              <a:rPr kumimoji="0" lang="en-US" altLang="en-US" sz="1400" b="1" i="0" u="none" strike="noStrike" cap="none" normalizeH="0" baseline="0" dirty="0">
                <a:ln>
                  <a:noFill/>
                </a:ln>
                <a:solidFill>
                  <a:schemeClr val="tx1"/>
                </a:solidFill>
                <a:effectLst/>
                <a:latin typeface="NimbusRomNo9L"/>
              </a:rPr>
              <a:t>invariant</a:t>
            </a:r>
            <a:r>
              <a:rPr kumimoji="0" lang="en-US" altLang="en-US" sz="1400" b="0" i="0" u="none" strike="noStrike" cap="none" normalizeH="0" baseline="0" dirty="0">
                <a:ln>
                  <a:noFill/>
                </a:ln>
                <a:solidFill>
                  <a:schemeClr val="tx1"/>
                </a:solidFill>
                <a:effectLst/>
                <a:latin typeface="NimbusRomNo9L"/>
              </a:rPr>
              <a:t> </a:t>
            </a:r>
            <a:r>
              <a:rPr kumimoji="0" lang="en-US" altLang="en-US" sz="1400" b="0" i="1" u="none" strike="noStrike" cap="none" normalizeH="0" baseline="0" dirty="0">
                <a:ln>
                  <a:noFill/>
                </a:ln>
                <a:solidFill>
                  <a:schemeClr val="tx1"/>
                </a:solidFill>
                <a:effectLst/>
                <a:latin typeface="NimbusRomNo9L"/>
              </a:rPr>
              <a:t>loc </a:t>
            </a:r>
            <a:r>
              <a:rPr kumimoji="0" lang="en-US" altLang="en-US" sz="1400" b="0" i="0" u="none" strike="noStrike" cap="none" normalizeH="0" baseline="0" dirty="0">
                <a:ln>
                  <a:noFill/>
                </a:ln>
                <a:solidFill>
                  <a:schemeClr val="tx1"/>
                </a:solidFill>
                <a:effectLst/>
                <a:latin typeface="rtxr"/>
              </a:rPr>
              <a:t>= </a:t>
            </a:r>
            <a:r>
              <a:rPr kumimoji="0" lang="en-US" altLang="en-US" sz="1400" b="0" i="1" u="none" strike="noStrike" cap="none" normalizeH="0" baseline="0" dirty="0">
                <a:ln>
                  <a:noFill/>
                </a:ln>
                <a:solidFill>
                  <a:schemeClr val="tx1"/>
                </a:solidFill>
                <a:effectLst/>
                <a:latin typeface="NimbusRomNo9L"/>
              </a:rPr>
              <a:t>off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x </a:t>
            </a:r>
            <a:r>
              <a:rPr kumimoji="0" lang="en-US" altLang="en-US" sz="1400" b="0" i="0" u="none" strike="noStrike" cap="none" normalizeH="0" baseline="0" dirty="0">
                <a:ln>
                  <a:noFill/>
                </a:ln>
                <a:solidFill>
                  <a:schemeClr val="tx1"/>
                </a:solidFill>
                <a:effectLst/>
                <a:latin typeface="txsy"/>
              </a:rPr>
              <a:t>≥ </a:t>
            </a:r>
            <a:r>
              <a:rPr kumimoji="0" lang="en-US" altLang="en-US" sz="1400" b="0" i="1" u="none" strike="noStrike" cap="none" normalizeH="0" baseline="0" dirty="0">
                <a:ln>
                  <a:noFill/>
                </a:ln>
                <a:solidFill>
                  <a:schemeClr val="tx1"/>
                </a:solidFill>
                <a:effectLst/>
                <a:latin typeface="NimbusRomNo9L"/>
              </a:rPr>
              <a:t>l</a:t>
            </a:r>
            <a:r>
              <a:rPr kumimoji="0" lang="en-US" altLang="en-US" sz="1100" b="0" i="0" u="none" strike="noStrike" cap="none" normalizeH="0" baseline="0" dirty="0">
                <a:ln>
                  <a:noFill/>
                </a:ln>
                <a:solidFill>
                  <a:schemeClr val="tx1"/>
                </a:solidFill>
                <a:effectLst/>
                <a:latin typeface="NimbusRomNo9L"/>
              </a:rPr>
              <a:t> </a:t>
            </a:r>
            <a:endParaRPr kumimoji="0" lang="en-US" altLang="en-US" sz="3200" b="0" i="0" u="none" strike="noStrike" cap="none" normalizeH="0" baseline="0" dirty="0">
              <a:ln>
                <a:noFill/>
              </a:ln>
              <a:solidFill>
                <a:schemeClr val="tx1"/>
              </a:solidFill>
              <a:effectLst/>
            </a:endParaRPr>
          </a:p>
        </p:txBody>
      </p:sp>
      <p:sp>
        <p:nvSpPr>
          <p:cNvPr id="8" name="TextBox 7">
            <a:extLst>
              <a:ext uri="{FF2B5EF4-FFF2-40B4-BE49-F238E27FC236}">
                <a16:creationId xmlns:a16="http://schemas.microsoft.com/office/drawing/2014/main" id="{39DEF79F-021D-0142-9021-2353BD38BB67}"/>
              </a:ext>
            </a:extLst>
          </p:cNvPr>
          <p:cNvSpPr txBox="1"/>
          <p:nvPr/>
        </p:nvSpPr>
        <p:spPr>
          <a:xfrm>
            <a:off x="7579360" y="5029200"/>
            <a:ext cx="3253968" cy="646331"/>
          </a:xfrm>
          <a:prstGeom prst="rect">
            <a:avLst/>
          </a:prstGeom>
          <a:noFill/>
        </p:spPr>
        <p:txBody>
          <a:bodyPr wrap="none" rtlCol="0">
            <a:spAutoFit/>
          </a:bodyPr>
          <a:lstStyle/>
          <a:p>
            <a:r>
              <a:rPr lang="en-US" dirty="0"/>
              <a:t>Determinism vs nondeterminism</a:t>
            </a:r>
          </a:p>
          <a:p>
            <a:r>
              <a:rPr lang="en-US" dirty="0"/>
              <a:t>mode invariants</a:t>
            </a:r>
          </a:p>
        </p:txBody>
      </p:sp>
    </p:spTree>
    <p:extLst>
      <p:ext uri="{BB962C8B-B14F-4D97-AF65-F5344CB8AC3E}">
        <p14:creationId xmlns:p14="http://schemas.microsoft.com/office/powerpoint/2010/main" val="961176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2" end="1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13" end="1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14" end="1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xEl>
                                              <p:pRg st="4" end="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0">
                                            <p:txEl>
                                              <p:pRg st="5" end="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3580</TotalTime>
  <Words>1690</Words>
  <Application>Microsoft Macintosh PowerPoint</Application>
  <PresentationFormat>Widescreen</PresentationFormat>
  <Paragraphs>266</Paragraphs>
  <Slides>18</Slides>
  <Notes>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Arial</vt:lpstr>
      <vt:lpstr>Calibri</vt:lpstr>
      <vt:lpstr>Calibri Light</vt:lpstr>
      <vt:lpstr>Cambria Math</vt:lpstr>
      <vt:lpstr>Comic Sans MS</vt:lpstr>
      <vt:lpstr>NimbusMonL</vt:lpstr>
      <vt:lpstr>NimbusRomNo9L</vt:lpstr>
      <vt:lpstr>NimbusSanL</vt:lpstr>
      <vt:lpstr>rtxmi</vt:lpstr>
      <vt:lpstr>rtxr</vt:lpstr>
      <vt:lpstr>txsy</vt:lpstr>
      <vt:lpstr>Office Theme</vt:lpstr>
      <vt:lpstr>Modeling Cyberphysical Systems</vt:lpstr>
      <vt:lpstr>Map of CPS models</vt:lpstr>
      <vt:lpstr>Outline</vt:lpstr>
      <vt:lpstr>Bouncing Ball: Hello world of CPS</vt:lpstr>
      <vt:lpstr>Recall from Lecture 1. language defines an automaton</vt:lpstr>
      <vt:lpstr>Trajectories</vt:lpstr>
      <vt:lpstr>Hybrid Automaton</vt:lpstr>
      <vt:lpstr>Semantics: Executions and Traces</vt:lpstr>
      <vt:lpstr>Thermostat variations</vt:lpstr>
      <vt:lpstr>Urgency</vt:lpstr>
      <vt:lpstr>Another Example: Periodically Sending Process</vt:lpstr>
      <vt:lpstr>Special kinds of executions</vt:lpstr>
      <vt:lpstr>Zeno’s Paradox</vt:lpstr>
      <vt:lpstr>Defining stability of hybrid automata</vt:lpstr>
      <vt:lpstr>PowerPoint Presentation</vt:lpstr>
      <vt:lpstr>PowerPoint Presentation</vt:lpstr>
      <vt:lpstr>Rimless wheel</vt:lpstr>
      <vt:lpstr>Invariants and reachability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Cyberphysical Systems</dc:title>
  <dc:creator>Mitra, Sayan</dc:creator>
  <cp:lastModifiedBy>Mitra, Sayan</cp:lastModifiedBy>
  <cp:revision>38</cp:revision>
  <dcterms:created xsi:type="dcterms:W3CDTF">2019-09-17T14:48:50Z</dcterms:created>
  <dcterms:modified xsi:type="dcterms:W3CDTF">2019-09-25T18:51:26Z</dcterms:modified>
</cp:coreProperties>
</file>

<file path=docProps/thumbnail.jpeg>
</file>